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compatMode="1" saveSubsetFonts="1">
  <p:sldMasterIdLst>
    <p:sldMasterId id="2147483648" r:id="rId1"/>
  </p:sldMasterIdLst>
  <p:notesMasterIdLst>
    <p:notesMasterId r:id="rId10"/>
  </p:notesMasterIdLst>
  <p:sldIdLst>
    <p:sldId id="263" r:id="rId2"/>
    <p:sldId id="272" r:id="rId3"/>
    <p:sldId id="265" r:id="rId4"/>
    <p:sldId id="267" r:id="rId5"/>
    <p:sldId id="271" r:id="rId6"/>
    <p:sldId id="269" r:id="rId7"/>
    <p:sldId id="270" r:id="rId8"/>
    <p:sldId id="262" r:id="rId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77" autoAdjust="0"/>
    <p:restoredTop sz="77415"/>
  </p:normalViewPr>
  <p:slideViewPr>
    <p:cSldViewPr snapToGrid="0">
      <p:cViewPr varScale="1">
        <p:scale>
          <a:sx n="97" d="100"/>
          <a:sy n="97" d="100"/>
        </p:scale>
        <p:origin x="16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B9F55B-BEA9-0944-B72B-D1D0F105E8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CCBE31E1-0E73-664B-8089-98C2745E89C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385C0B18-7C9D-614E-AAF7-E388D5A6D0A1}" type="datetimeFigureOut">
              <a:rPr lang="en-US"/>
              <a:pPr>
                <a:defRPr/>
              </a:pPr>
              <a:t>12/11/20</a:t>
            </a:fld>
            <a:endParaRPr lang="en-US"/>
          </a:p>
        </p:txBody>
      </p:sp>
      <p:sp>
        <p:nvSpPr>
          <p:cNvPr id="4" name="Slide Image Placeholder 3">
            <a:extLst>
              <a:ext uri="{FF2B5EF4-FFF2-40B4-BE49-F238E27FC236}">
                <a16:creationId xmlns:a16="http://schemas.microsoft.com/office/drawing/2014/main" id="{94AF11A5-49CE-C740-9C23-4070F6EDC05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6D459C3-E6E4-6541-A8F6-103055CDF44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C7245B22-EC3A-FC43-A119-3908D34EB87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BDC228D4-5E0F-584A-A246-649BAAAD56F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13320136-A1B2-DC45-8BA9-73D24DF3D0F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4C643404-4D6A-0F4E-BD3B-0FE969C6B3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37984366-940C-4746-B3AA-4DAB207999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3" name="Slide Number Placeholder 3">
            <a:extLst>
              <a:ext uri="{FF2B5EF4-FFF2-40B4-BE49-F238E27FC236}">
                <a16:creationId xmlns:a16="http://schemas.microsoft.com/office/drawing/2014/main" id="{F4C03865-BF2D-BD49-BA77-127D9E6651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2BFFF3E-D7C0-8F49-9315-0F5568D61CD6}" type="slidenum">
              <a:rPr lang="en-US" altLang="en-US"/>
              <a:pPr/>
              <a:t>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9D204858-ADDF-4043-9CBB-4F8264D1D6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B64D56F-23EF-014A-9052-E07E6EF99D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867" name="Slide Number Placeholder 3">
            <a:extLst>
              <a:ext uri="{FF2B5EF4-FFF2-40B4-BE49-F238E27FC236}">
                <a16:creationId xmlns:a16="http://schemas.microsoft.com/office/drawing/2014/main" id="{4D5F7357-21F9-CD47-B1AC-C168E8F656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73F939-D2B8-DD4C-8759-04A5E7B5852D}" type="slidenum">
              <a:rPr lang="en-US" altLang="en-US"/>
              <a:pPr/>
              <a:t>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32F81C39-1882-1B4E-B901-A1D5C3478D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75C9D398-926F-0447-8D8B-04E303981F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Participation</a:t>
            </a:r>
          </a:p>
          <a:p>
            <a:pPr>
              <a:spcBef>
                <a:spcPct val="0"/>
              </a:spcBef>
            </a:pPr>
            <a:r>
              <a:rPr lang="en-GB" altLang="en-US"/>
              <a:t>This course achieves a well-balanced participation from local and international participants.   Specifically, this course is attended by 53% local participants and 47% international participants. Overseas participations are from Canada (1), India (1), United Kingdom (1), Qatar (1), Afghanistan (1), Australia (1),  Thailand (1), Kenya (1) and Indonesia (1). From 19 participants who attended the online training, 58% were from the industry and 42% were from academia.</a:t>
            </a:r>
            <a:endParaRPr lang="en-MY" altLang="en-US"/>
          </a:p>
          <a:p>
            <a:pPr>
              <a:spcBef>
                <a:spcPct val="0"/>
              </a:spcBef>
            </a:pPr>
            <a:endParaRPr lang="en-US" altLang="en-US"/>
          </a:p>
          <a:p>
            <a:pPr>
              <a:spcBef>
                <a:spcPct val="0"/>
              </a:spcBef>
            </a:pPr>
            <a:r>
              <a:rPr lang="en-US" altLang="en-US"/>
              <a:t>Assessment</a:t>
            </a:r>
          </a:p>
          <a:p>
            <a:pPr>
              <a:spcBef>
                <a:spcPct val="0"/>
              </a:spcBef>
            </a:pPr>
            <a:r>
              <a:rPr lang="en-GB" altLang="en-US"/>
              <a:t>The overall passing rate is 95%, where 18 out of 19 participants were eligible for certificates.</a:t>
            </a:r>
            <a:endParaRPr lang="en-MY" altLang="en-US"/>
          </a:p>
          <a:p>
            <a:pPr>
              <a:spcBef>
                <a:spcPct val="0"/>
              </a:spcBef>
            </a:pPr>
            <a:endParaRPr lang="en-US" altLang="en-US"/>
          </a:p>
          <a:p>
            <a:pPr>
              <a:spcBef>
                <a:spcPct val="0"/>
              </a:spcBef>
            </a:pPr>
            <a:r>
              <a:rPr lang="en-US" altLang="en-US"/>
              <a:t>Feedback </a:t>
            </a:r>
          </a:p>
          <a:p>
            <a:pPr>
              <a:spcBef>
                <a:spcPct val="0"/>
              </a:spcBef>
            </a:pPr>
            <a:r>
              <a:rPr lang="en-GB" altLang="en-US"/>
              <a:t>The online training received excellent feedback from the participants in terms of relevance &amp; training, training delivery, logistics and overall. The average score is above 4.70 (94%) for all categories. </a:t>
            </a:r>
            <a:endParaRPr lang="en-US" altLang="en-US"/>
          </a:p>
        </p:txBody>
      </p:sp>
      <p:sp>
        <p:nvSpPr>
          <p:cNvPr id="37891" name="Slide Number Placeholder 3">
            <a:extLst>
              <a:ext uri="{FF2B5EF4-FFF2-40B4-BE49-F238E27FC236}">
                <a16:creationId xmlns:a16="http://schemas.microsoft.com/office/drawing/2014/main" id="{0184226F-6E17-FA44-9D7E-08E3D5215C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3517653-4225-D24F-BA8E-0B36C7C8C244}" type="slidenum">
              <a:rPr lang="en-US" altLang="en-US"/>
              <a:pPr/>
              <a:t>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2DE4A715-59F8-DA47-95F9-3C79616C18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382C1CAB-2104-D246-BDB4-3438C933B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Participation</a:t>
            </a:r>
          </a:p>
          <a:p>
            <a:pPr>
              <a:spcBef>
                <a:spcPct val="0"/>
              </a:spcBef>
            </a:pPr>
            <a:r>
              <a:rPr lang="en-GB" altLang="en-US"/>
              <a:t>The training course was attended by 16 participants.  The distribution of the participants are listed below and the full list of participants is shown in </a:t>
            </a:r>
            <a:r>
              <a:rPr lang="en-GB" altLang="en-US" b="1"/>
              <a:t>Table 1</a:t>
            </a:r>
            <a:r>
              <a:rPr lang="en-GB" altLang="en-US"/>
              <a:t>. </a:t>
            </a:r>
            <a:endParaRPr lang="en-MY" altLang="en-US"/>
          </a:p>
          <a:p>
            <a:pPr>
              <a:spcBef>
                <a:spcPct val="0"/>
              </a:spcBef>
            </a:pPr>
            <a:r>
              <a:rPr lang="en-GB" altLang="en-US"/>
              <a:t> </a:t>
            </a:r>
            <a:endParaRPr lang="en-MY" altLang="en-US"/>
          </a:p>
          <a:p>
            <a:pPr>
              <a:spcBef>
                <a:spcPct val="0"/>
              </a:spcBef>
            </a:pPr>
            <a:r>
              <a:rPr lang="en-GB" altLang="en-US"/>
              <a:t>Participants Distribution:</a:t>
            </a:r>
            <a:r>
              <a:rPr lang="en-GB" altLang="en-US" b="1"/>
              <a:t> </a:t>
            </a:r>
            <a:endParaRPr lang="en-MY" altLang="en-US"/>
          </a:p>
          <a:p>
            <a:pPr>
              <a:spcBef>
                <a:spcPct val="0"/>
              </a:spcBef>
            </a:pPr>
            <a:r>
              <a:rPr lang="en-GB" altLang="en-US"/>
              <a:t>This course is attended by 12% local participants and 88% international participants. Overseas participations are from Canada (1), Sri Lanka (3), Vanuatu (2), Solomon Islands (1), Afghanistan (5), Kiribati (2), and Malaysia (2). From 16 participants who attended the online training, 88% were from the industry and 12% were from academia.</a:t>
            </a:r>
            <a:endParaRPr lang="en-MY" altLang="en-US"/>
          </a:p>
          <a:p>
            <a:pPr>
              <a:spcBef>
                <a:spcPct val="0"/>
              </a:spcBef>
            </a:pPr>
            <a:endParaRPr lang="en-US" altLang="en-US"/>
          </a:p>
          <a:p>
            <a:pPr>
              <a:spcBef>
                <a:spcPct val="0"/>
              </a:spcBef>
            </a:pPr>
            <a:r>
              <a:rPr lang="en-US" altLang="en-US"/>
              <a:t>Assessment</a:t>
            </a:r>
          </a:p>
          <a:p>
            <a:pPr>
              <a:spcBef>
                <a:spcPct val="0"/>
              </a:spcBef>
            </a:pPr>
            <a:r>
              <a:rPr lang="en-MY" altLang="en-US"/>
              <a:t> </a:t>
            </a:r>
            <a:r>
              <a:rPr lang="en-GB" altLang="en-US"/>
              <a:t>The overall passing rate is 62.5%, where 10 participants were eligible for certificates.</a:t>
            </a:r>
            <a:r>
              <a:rPr lang="en-MY" altLang="en-US"/>
              <a:t> </a:t>
            </a:r>
          </a:p>
          <a:p>
            <a:pPr>
              <a:spcBef>
                <a:spcPct val="0"/>
              </a:spcBef>
            </a:pPr>
            <a:endParaRPr lang="en-US" altLang="en-US"/>
          </a:p>
          <a:p>
            <a:pPr>
              <a:spcBef>
                <a:spcPct val="0"/>
              </a:spcBef>
            </a:pPr>
            <a:r>
              <a:rPr lang="en-US" altLang="en-US"/>
              <a:t>Feedback </a:t>
            </a:r>
          </a:p>
          <a:p>
            <a:pPr>
              <a:spcBef>
                <a:spcPct val="0"/>
              </a:spcBef>
            </a:pPr>
            <a:r>
              <a:rPr lang="en-GB" altLang="en-US"/>
              <a:t>The online training received a good feedback from the participants in terms of relevance &amp; training, training delivery and overall.  The average score is above 4.47 (89%) for all categories.  See </a:t>
            </a:r>
            <a:r>
              <a:rPr lang="en-GB" altLang="en-US" b="1"/>
              <a:t>Figure 3</a:t>
            </a:r>
            <a:r>
              <a:rPr lang="en-GB" altLang="en-US"/>
              <a:t>. </a:t>
            </a:r>
            <a:endParaRPr lang="en-MY" altLang="en-US"/>
          </a:p>
        </p:txBody>
      </p:sp>
      <p:sp>
        <p:nvSpPr>
          <p:cNvPr id="38915" name="Slide Number Placeholder 3">
            <a:extLst>
              <a:ext uri="{FF2B5EF4-FFF2-40B4-BE49-F238E27FC236}">
                <a16:creationId xmlns:a16="http://schemas.microsoft.com/office/drawing/2014/main" id="{48539E76-1447-824D-9870-E07A737F3A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78CA87-E395-4649-B9F8-9AAE5377F09C}" type="slidenum">
              <a:rPr lang="en-US" altLang="en-US"/>
              <a:pPr/>
              <a:t>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22E7A122-7A4D-B446-B415-24FB110698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289F59D3-8C06-484A-B4DB-FBAF3E680E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9939" name="Slide Number Placeholder 3">
            <a:extLst>
              <a:ext uri="{FF2B5EF4-FFF2-40B4-BE49-F238E27FC236}">
                <a16:creationId xmlns:a16="http://schemas.microsoft.com/office/drawing/2014/main" id="{DD80F32E-F41D-6043-8500-9DE8688D7C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1AC407D-71B5-CF4C-AEDA-E36B08059FAE}" type="slidenum">
              <a:rPr lang="en-US" altLang="en-US"/>
              <a:pPr/>
              <a:t>4</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C5D6D59B-A2A1-0941-9F0C-57F3092C25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A4512F4A-A7E0-084B-83D4-5AA8F3DA69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0963" name="Slide Number Placeholder 3">
            <a:extLst>
              <a:ext uri="{FF2B5EF4-FFF2-40B4-BE49-F238E27FC236}">
                <a16:creationId xmlns:a16="http://schemas.microsoft.com/office/drawing/2014/main" id="{89081C13-4294-D74D-AE5B-85E3E6D0C4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CF5213E-AD6A-0B48-94F6-099ECDC5C1E1}" type="slidenum">
              <a:rPr lang="en-US" altLang="en-US"/>
              <a:pPr/>
              <a:t>5</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F892B487-5211-5247-A117-26774FC02C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3B9E2309-18BC-1241-B447-8515357423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1987" name="Slide Number Placeholder 3">
            <a:extLst>
              <a:ext uri="{FF2B5EF4-FFF2-40B4-BE49-F238E27FC236}">
                <a16:creationId xmlns:a16="http://schemas.microsoft.com/office/drawing/2014/main" id="{52ACDBDA-4B6E-494A-AB33-B48D019B3B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40BAFF-6DA9-8949-B899-46FF7A38847A}" type="slidenum">
              <a:rPr lang="en-US" altLang="en-US"/>
              <a:pPr/>
              <a:t>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553715D-5CD2-7D46-9A3A-BD0D02DD2217}"/>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EB4D9F7B-AEB5-C249-B683-2020E93D6A90}"/>
              </a:ext>
            </a:extLst>
          </p:cNvPr>
          <p:cNvSpPr>
            <a:spLocks noGrp="1"/>
          </p:cNvSpPr>
          <p:nvPr>
            <p:ph type="dt" sz="half" idx="10"/>
          </p:nvPr>
        </p:nvSpPr>
        <p:spPr/>
        <p:txBody>
          <a:bodyPr/>
          <a:lstStyle>
            <a:lvl1pPr>
              <a:defRPr smtClean="0"/>
            </a:lvl1pPr>
          </a:lstStyle>
          <a:p>
            <a:pPr>
              <a:defRPr/>
            </a:pPr>
            <a:fld id="{A8E34E07-EA27-F04C-86FD-1EB6F4E72AC3}" type="datetime1">
              <a:rPr lang="en-MY"/>
              <a:pPr>
                <a:defRPr/>
              </a:pPr>
              <a:t>11/12/2020</a:t>
            </a:fld>
            <a:endParaRPr lang="en-US"/>
          </a:p>
        </p:txBody>
      </p:sp>
      <p:sp>
        <p:nvSpPr>
          <p:cNvPr id="4" name="Footer Placeholder 3">
            <a:extLst>
              <a:ext uri="{FF2B5EF4-FFF2-40B4-BE49-F238E27FC236}">
                <a16:creationId xmlns:a16="http://schemas.microsoft.com/office/drawing/2014/main" id="{00C7FC8C-B28D-9341-80CE-44FFA13938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77B0B69F-4AA8-BF4D-9203-E66BA68F658A}"/>
              </a:ext>
            </a:extLst>
          </p:cNvPr>
          <p:cNvSpPr>
            <a:spLocks noGrp="1"/>
          </p:cNvSpPr>
          <p:nvPr>
            <p:ph type="sldNum" sz="quarter" idx="12"/>
          </p:nvPr>
        </p:nvSpPr>
        <p:spPr/>
        <p:txBody>
          <a:bodyPr/>
          <a:lstStyle>
            <a:lvl1pPr>
              <a:defRPr smtClean="0"/>
            </a:lvl1pPr>
          </a:lstStyle>
          <a:p>
            <a:pPr>
              <a:defRPr/>
            </a:pPr>
            <a:fld id="{7B7FCAE1-4F71-DE49-891A-FB568872363F}" type="slidenum">
              <a:rPr lang="en-US" altLang="en-US"/>
              <a:pPr>
                <a:defRPr/>
              </a:pPr>
              <a:t>‹#›</a:t>
            </a:fld>
            <a:endParaRPr lang="en-US" altLang="en-US"/>
          </a:p>
        </p:txBody>
      </p:sp>
    </p:spTree>
    <p:extLst>
      <p:ext uri="{BB962C8B-B14F-4D97-AF65-F5344CB8AC3E}">
        <p14:creationId xmlns:p14="http://schemas.microsoft.com/office/powerpoint/2010/main" val="2794306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C270C9C-9FFF-004F-BF3A-8BA11F39317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1DCDF4D5-CD78-DE4E-98DD-F55C8F75AD8F}"/>
              </a:ext>
            </a:extLst>
          </p:cNvPr>
          <p:cNvSpPr>
            <a:spLocks noGrp="1"/>
          </p:cNvSpPr>
          <p:nvPr>
            <p:ph type="dt" sz="half" idx="10"/>
          </p:nvPr>
        </p:nvSpPr>
        <p:spPr/>
        <p:txBody>
          <a:bodyPr/>
          <a:lstStyle>
            <a:lvl1pPr>
              <a:defRPr smtClean="0"/>
            </a:lvl1pPr>
          </a:lstStyle>
          <a:p>
            <a:pPr>
              <a:defRPr/>
            </a:pPr>
            <a:fld id="{5D58004D-83E8-7C42-B063-0DB5F60915BB}" type="datetime1">
              <a:rPr lang="en-MY"/>
              <a:pPr>
                <a:defRPr/>
              </a:pPr>
              <a:t>11/12/2020</a:t>
            </a:fld>
            <a:endParaRPr lang="en-US"/>
          </a:p>
        </p:txBody>
      </p:sp>
      <p:sp>
        <p:nvSpPr>
          <p:cNvPr id="4" name="Footer Placeholder 2">
            <a:extLst>
              <a:ext uri="{FF2B5EF4-FFF2-40B4-BE49-F238E27FC236}">
                <a16:creationId xmlns:a16="http://schemas.microsoft.com/office/drawing/2014/main" id="{FD6972E9-205A-184E-93EF-6EC7F6B05B7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C9587737-3E91-5E4B-BA57-65DA65BB92D6}"/>
              </a:ext>
            </a:extLst>
          </p:cNvPr>
          <p:cNvSpPr>
            <a:spLocks noGrp="1"/>
          </p:cNvSpPr>
          <p:nvPr>
            <p:ph type="sldNum" sz="quarter" idx="12"/>
          </p:nvPr>
        </p:nvSpPr>
        <p:spPr/>
        <p:txBody>
          <a:bodyPr/>
          <a:lstStyle>
            <a:lvl1pPr>
              <a:defRPr smtClean="0"/>
            </a:lvl1pPr>
          </a:lstStyle>
          <a:p>
            <a:pPr>
              <a:defRPr/>
            </a:pPr>
            <a:fld id="{98545B5C-825A-E944-A412-EAA671A51123}" type="slidenum">
              <a:rPr lang="en-US" altLang="en-US"/>
              <a:pPr>
                <a:defRPr/>
              </a:pPr>
              <a:t>‹#›</a:t>
            </a:fld>
            <a:endParaRPr lang="en-US" altLang="en-US"/>
          </a:p>
        </p:txBody>
      </p:sp>
    </p:spTree>
    <p:extLst>
      <p:ext uri="{BB962C8B-B14F-4D97-AF65-F5344CB8AC3E}">
        <p14:creationId xmlns:p14="http://schemas.microsoft.com/office/powerpoint/2010/main" val="3849357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A1F9B6A-E3BD-3641-BACB-60715F04F61B}"/>
              </a:ext>
            </a:extLst>
          </p:cNvPr>
          <p:cNvSpPr>
            <a:spLocks noGrp="1"/>
          </p:cNvSpPr>
          <p:nvPr>
            <p:ph type="dt" sz="half" idx="10"/>
          </p:nvPr>
        </p:nvSpPr>
        <p:spPr/>
        <p:txBody>
          <a:bodyPr/>
          <a:lstStyle>
            <a:lvl1pPr>
              <a:defRPr/>
            </a:lvl1pPr>
          </a:lstStyle>
          <a:p>
            <a:pPr>
              <a:defRPr/>
            </a:pPr>
            <a:fld id="{5C2493DD-3213-5247-A4C7-C3416319B3F5}" type="datetime1">
              <a:rPr lang="en-MY"/>
              <a:pPr>
                <a:defRPr/>
              </a:pPr>
              <a:t>11/12/2020</a:t>
            </a:fld>
            <a:endParaRPr lang="en-US"/>
          </a:p>
        </p:txBody>
      </p:sp>
      <p:sp>
        <p:nvSpPr>
          <p:cNvPr id="6" name="Footer Placeholder 4">
            <a:extLst>
              <a:ext uri="{FF2B5EF4-FFF2-40B4-BE49-F238E27FC236}">
                <a16:creationId xmlns:a16="http://schemas.microsoft.com/office/drawing/2014/main" id="{95E8F728-F597-2547-BF53-D42CBB5125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A15071-8874-AB41-829F-85DDFDE625BB}"/>
              </a:ext>
            </a:extLst>
          </p:cNvPr>
          <p:cNvSpPr>
            <a:spLocks noGrp="1"/>
          </p:cNvSpPr>
          <p:nvPr>
            <p:ph type="sldNum" sz="quarter" idx="12"/>
          </p:nvPr>
        </p:nvSpPr>
        <p:spPr/>
        <p:txBody>
          <a:bodyPr/>
          <a:lstStyle>
            <a:lvl1pPr>
              <a:defRPr/>
            </a:lvl1pPr>
          </a:lstStyle>
          <a:p>
            <a:pPr>
              <a:defRPr/>
            </a:pPr>
            <a:fld id="{2B69C2C1-1493-4547-B445-ADD12502A20C}" type="slidenum">
              <a:rPr lang="en-US" altLang="en-US"/>
              <a:pPr>
                <a:defRPr/>
              </a:pPr>
              <a:t>‹#›</a:t>
            </a:fld>
            <a:endParaRPr lang="en-US" altLang="en-US"/>
          </a:p>
        </p:txBody>
      </p:sp>
    </p:spTree>
    <p:extLst>
      <p:ext uri="{BB962C8B-B14F-4D97-AF65-F5344CB8AC3E}">
        <p14:creationId xmlns:p14="http://schemas.microsoft.com/office/powerpoint/2010/main" val="38609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5B1AC24-F83A-FA42-8825-294CA4366D0F}"/>
              </a:ext>
            </a:extLst>
          </p:cNvPr>
          <p:cNvSpPr>
            <a:spLocks noGrp="1"/>
          </p:cNvSpPr>
          <p:nvPr>
            <p:ph type="dt" sz="half" idx="10"/>
          </p:nvPr>
        </p:nvSpPr>
        <p:spPr/>
        <p:txBody>
          <a:bodyPr/>
          <a:lstStyle>
            <a:lvl1pPr>
              <a:defRPr/>
            </a:lvl1pPr>
          </a:lstStyle>
          <a:p>
            <a:pPr>
              <a:defRPr/>
            </a:pPr>
            <a:fld id="{62519334-9F19-3C49-9040-D1525B564038}" type="datetime1">
              <a:rPr lang="en-MY"/>
              <a:pPr>
                <a:defRPr/>
              </a:pPr>
              <a:t>11/12/2020</a:t>
            </a:fld>
            <a:endParaRPr lang="en-US"/>
          </a:p>
        </p:txBody>
      </p:sp>
      <p:sp>
        <p:nvSpPr>
          <p:cNvPr id="6" name="Footer Placeholder 4">
            <a:extLst>
              <a:ext uri="{FF2B5EF4-FFF2-40B4-BE49-F238E27FC236}">
                <a16:creationId xmlns:a16="http://schemas.microsoft.com/office/drawing/2014/main" id="{F2EABC38-C556-124E-B29B-C4D75097AA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71EC07-2136-AF4A-9B5A-C484F809B1E7}"/>
              </a:ext>
            </a:extLst>
          </p:cNvPr>
          <p:cNvSpPr>
            <a:spLocks noGrp="1"/>
          </p:cNvSpPr>
          <p:nvPr>
            <p:ph type="sldNum" sz="quarter" idx="12"/>
          </p:nvPr>
        </p:nvSpPr>
        <p:spPr/>
        <p:txBody>
          <a:bodyPr/>
          <a:lstStyle>
            <a:lvl1pPr>
              <a:defRPr/>
            </a:lvl1pPr>
          </a:lstStyle>
          <a:p>
            <a:pPr>
              <a:defRPr/>
            </a:pPr>
            <a:fld id="{8D9A38D3-8866-0A44-BDEF-523C67C0B654}" type="slidenum">
              <a:rPr lang="en-US" altLang="en-US"/>
              <a:pPr>
                <a:defRPr/>
              </a:pPr>
              <a:t>‹#›</a:t>
            </a:fld>
            <a:endParaRPr lang="en-US" altLang="en-US"/>
          </a:p>
        </p:txBody>
      </p:sp>
    </p:spTree>
    <p:extLst>
      <p:ext uri="{BB962C8B-B14F-4D97-AF65-F5344CB8AC3E}">
        <p14:creationId xmlns:p14="http://schemas.microsoft.com/office/powerpoint/2010/main" val="1645411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30003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F3D75-D839-034A-B5CA-A0ED051D672F}"/>
              </a:ext>
            </a:extLst>
          </p:cNvPr>
          <p:cNvSpPr>
            <a:spLocks noGrp="1"/>
          </p:cNvSpPr>
          <p:nvPr>
            <p:ph type="dt" sz="half" idx="10"/>
          </p:nvPr>
        </p:nvSpPr>
        <p:spPr/>
        <p:txBody>
          <a:bodyPr/>
          <a:lstStyle>
            <a:lvl1pPr>
              <a:defRPr/>
            </a:lvl1pPr>
          </a:lstStyle>
          <a:p>
            <a:pPr>
              <a:defRPr/>
            </a:pPr>
            <a:fld id="{80540A52-BF9B-9548-873A-B2CFFA261BC5}" type="datetime1">
              <a:rPr lang="en-MY"/>
              <a:pPr>
                <a:defRPr/>
              </a:pPr>
              <a:t>11/12/2020</a:t>
            </a:fld>
            <a:endParaRPr lang="en-US"/>
          </a:p>
        </p:txBody>
      </p:sp>
      <p:sp>
        <p:nvSpPr>
          <p:cNvPr id="5" name="Footer Placeholder 4">
            <a:extLst>
              <a:ext uri="{FF2B5EF4-FFF2-40B4-BE49-F238E27FC236}">
                <a16:creationId xmlns:a16="http://schemas.microsoft.com/office/drawing/2014/main" id="{074F00C8-3918-9445-9724-286DF61495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1FB591-F0A5-5448-84DB-9B67C8AFB5FD}"/>
              </a:ext>
            </a:extLst>
          </p:cNvPr>
          <p:cNvSpPr>
            <a:spLocks noGrp="1"/>
          </p:cNvSpPr>
          <p:nvPr>
            <p:ph type="sldNum" sz="quarter" idx="12"/>
          </p:nvPr>
        </p:nvSpPr>
        <p:spPr/>
        <p:txBody>
          <a:bodyPr/>
          <a:lstStyle>
            <a:lvl1pPr>
              <a:defRPr/>
            </a:lvl1pPr>
          </a:lstStyle>
          <a:p>
            <a:pPr>
              <a:defRPr/>
            </a:pPr>
            <a:fld id="{F0CE9DA7-63F1-EF40-A6E1-F05B7A78C9EE}" type="slidenum">
              <a:rPr lang="en-US" altLang="en-US"/>
              <a:pPr>
                <a:defRPr/>
              </a:pPr>
              <a:t>‹#›</a:t>
            </a:fld>
            <a:endParaRPr lang="en-US" altLang="en-US"/>
          </a:p>
        </p:txBody>
      </p:sp>
    </p:spTree>
    <p:extLst>
      <p:ext uri="{BB962C8B-B14F-4D97-AF65-F5344CB8AC3E}">
        <p14:creationId xmlns:p14="http://schemas.microsoft.com/office/powerpoint/2010/main" val="369351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D1475-1F25-7140-839C-DF45D1AAD133}"/>
              </a:ext>
            </a:extLst>
          </p:cNvPr>
          <p:cNvSpPr>
            <a:spLocks noGrp="1"/>
          </p:cNvSpPr>
          <p:nvPr>
            <p:ph type="dt" sz="half" idx="10"/>
          </p:nvPr>
        </p:nvSpPr>
        <p:spPr/>
        <p:txBody>
          <a:bodyPr/>
          <a:lstStyle>
            <a:lvl1pPr>
              <a:defRPr/>
            </a:lvl1pPr>
          </a:lstStyle>
          <a:p>
            <a:pPr>
              <a:defRPr/>
            </a:pPr>
            <a:fld id="{9C46BA70-39C2-A84A-84B8-1D54EDFF7586}" type="datetime1">
              <a:rPr lang="en-MY"/>
              <a:pPr>
                <a:defRPr/>
              </a:pPr>
              <a:t>11/12/2020</a:t>
            </a:fld>
            <a:endParaRPr lang="en-US"/>
          </a:p>
        </p:txBody>
      </p:sp>
      <p:sp>
        <p:nvSpPr>
          <p:cNvPr id="5" name="Footer Placeholder 4">
            <a:extLst>
              <a:ext uri="{FF2B5EF4-FFF2-40B4-BE49-F238E27FC236}">
                <a16:creationId xmlns:a16="http://schemas.microsoft.com/office/drawing/2014/main" id="{718BAAB7-90F5-8F43-8FE6-8386069028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BC834D-C19A-F144-981E-B3BC32EFDAA4}"/>
              </a:ext>
            </a:extLst>
          </p:cNvPr>
          <p:cNvSpPr>
            <a:spLocks noGrp="1"/>
          </p:cNvSpPr>
          <p:nvPr>
            <p:ph type="sldNum" sz="quarter" idx="12"/>
          </p:nvPr>
        </p:nvSpPr>
        <p:spPr/>
        <p:txBody>
          <a:bodyPr/>
          <a:lstStyle>
            <a:lvl1pPr>
              <a:defRPr/>
            </a:lvl1pPr>
          </a:lstStyle>
          <a:p>
            <a:pPr>
              <a:defRPr/>
            </a:pPr>
            <a:fld id="{44838C8F-A7FD-0742-A39D-D4DC41994F68}" type="slidenum">
              <a:rPr lang="en-US" altLang="en-US"/>
              <a:pPr>
                <a:defRPr/>
              </a:pPr>
              <a:t>‹#›</a:t>
            </a:fld>
            <a:endParaRPr lang="en-US" altLang="en-US"/>
          </a:p>
        </p:txBody>
      </p:sp>
    </p:spTree>
    <p:extLst>
      <p:ext uri="{BB962C8B-B14F-4D97-AF65-F5344CB8AC3E}">
        <p14:creationId xmlns:p14="http://schemas.microsoft.com/office/powerpoint/2010/main" val="57483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554CB00-812D-554E-B47A-4D79F9BCA84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D59A6E33-F9C5-4B4B-8020-8A5ADAEA66AF}"/>
              </a:ext>
            </a:extLst>
          </p:cNvPr>
          <p:cNvSpPr>
            <a:spLocks noGrp="1"/>
          </p:cNvSpPr>
          <p:nvPr>
            <p:ph type="dt" sz="half" idx="10"/>
          </p:nvPr>
        </p:nvSpPr>
        <p:spPr/>
        <p:txBody>
          <a:bodyPr/>
          <a:lstStyle>
            <a:lvl1pPr>
              <a:defRPr smtClean="0"/>
            </a:lvl1pPr>
          </a:lstStyle>
          <a:p>
            <a:pPr>
              <a:defRPr/>
            </a:pPr>
            <a:fld id="{F569B0C3-96BF-AA46-A8D2-0989D6AF9A80}" type="datetime1">
              <a:rPr lang="en-MY"/>
              <a:pPr>
                <a:defRPr/>
              </a:pPr>
              <a:t>11/12/2020</a:t>
            </a:fld>
            <a:endParaRPr lang="en-US"/>
          </a:p>
        </p:txBody>
      </p:sp>
      <p:sp>
        <p:nvSpPr>
          <p:cNvPr id="6" name="Footer Placeholder 4">
            <a:extLst>
              <a:ext uri="{FF2B5EF4-FFF2-40B4-BE49-F238E27FC236}">
                <a16:creationId xmlns:a16="http://schemas.microsoft.com/office/drawing/2014/main" id="{3E208925-095C-CB4C-84CF-7C3288C191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41467C-EF76-5C44-AA0A-46029D8A122B}"/>
              </a:ext>
            </a:extLst>
          </p:cNvPr>
          <p:cNvSpPr>
            <a:spLocks noGrp="1"/>
          </p:cNvSpPr>
          <p:nvPr>
            <p:ph type="sldNum" sz="quarter" idx="12"/>
          </p:nvPr>
        </p:nvSpPr>
        <p:spPr/>
        <p:txBody>
          <a:bodyPr/>
          <a:lstStyle>
            <a:lvl1pPr>
              <a:defRPr smtClean="0"/>
            </a:lvl1pPr>
          </a:lstStyle>
          <a:p>
            <a:pPr>
              <a:defRPr/>
            </a:pPr>
            <a:fld id="{4C14D557-AA46-7C4E-A604-8ACFE62AED6F}" type="slidenum">
              <a:rPr lang="en-US" altLang="en-US"/>
              <a:pPr>
                <a:defRPr/>
              </a:pPr>
              <a:t>‹#›</a:t>
            </a:fld>
            <a:endParaRPr lang="en-US" altLang="en-US"/>
          </a:p>
        </p:txBody>
      </p:sp>
    </p:spTree>
    <p:extLst>
      <p:ext uri="{BB962C8B-B14F-4D97-AF65-F5344CB8AC3E}">
        <p14:creationId xmlns:p14="http://schemas.microsoft.com/office/powerpoint/2010/main" val="14844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E73689F-61AA-274F-BAEF-6369E5A0305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45A683D7-0EB6-514C-AEF2-C55D786F7FDA}"/>
              </a:ext>
            </a:extLst>
          </p:cNvPr>
          <p:cNvSpPr>
            <a:spLocks noGrp="1"/>
          </p:cNvSpPr>
          <p:nvPr>
            <p:ph type="dt" sz="half" idx="10"/>
          </p:nvPr>
        </p:nvSpPr>
        <p:spPr/>
        <p:txBody>
          <a:bodyPr/>
          <a:lstStyle>
            <a:lvl1pPr>
              <a:defRPr smtClean="0"/>
            </a:lvl1pPr>
          </a:lstStyle>
          <a:p>
            <a:pPr>
              <a:defRPr/>
            </a:pPr>
            <a:fld id="{E0EE19D1-45F5-FC40-A8DD-507841CF5D15}" type="datetime1">
              <a:rPr lang="en-MY"/>
              <a:pPr>
                <a:defRPr/>
              </a:pPr>
              <a:t>11/12/2020</a:t>
            </a:fld>
            <a:endParaRPr lang="en-US"/>
          </a:p>
        </p:txBody>
      </p:sp>
      <p:sp>
        <p:nvSpPr>
          <p:cNvPr id="4" name="Footer Placeholder 4">
            <a:extLst>
              <a:ext uri="{FF2B5EF4-FFF2-40B4-BE49-F238E27FC236}">
                <a16:creationId xmlns:a16="http://schemas.microsoft.com/office/drawing/2014/main" id="{99104DB7-A52C-3B47-AB5F-241CFD21163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F1E39A-B522-0843-A7A4-D4582F7EC4BE}"/>
              </a:ext>
            </a:extLst>
          </p:cNvPr>
          <p:cNvSpPr>
            <a:spLocks noGrp="1"/>
          </p:cNvSpPr>
          <p:nvPr>
            <p:ph type="sldNum" sz="quarter" idx="12"/>
          </p:nvPr>
        </p:nvSpPr>
        <p:spPr/>
        <p:txBody>
          <a:bodyPr/>
          <a:lstStyle>
            <a:lvl1pPr>
              <a:defRPr smtClean="0"/>
            </a:lvl1pPr>
          </a:lstStyle>
          <a:p>
            <a:pPr>
              <a:defRPr/>
            </a:pPr>
            <a:fld id="{CC1E0F00-D74E-2C46-8DB5-0534F6D8967A}" type="slidenum">
              <a:rPr lang="en-US" altLang="en-US"/>
              <a:pPr>
                <a:defRPr/>
              </a:pPr>
              <a:t>‹#›</a:t>
            </a:fld>
            <a:endParaRPr lang="en-US" altLang="en-US"/>
          </a:p>
        </p:txBody>
      </p:sp>
    </p:spTree>
    <p:extLst>
      <p:ext uri="{BB962C8B-B14F-4D97-AF65-F5344CB8AC3E}">
        <p14:creationId xmlns:p14="http://schemas.microsoft.com/office/powerpoint/2010/main" val="305743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0474227-441B-0D44-A3A4-7F35316B5BD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BB351C4E-6437-E248-B125-488CF571C559}"/>
              </a:ext>
            </a:extLst>
          </p:cNvPr>
          <p:cNvSpPr>
            <a:spLocks noGrp="1"/>
          </p:cNvSpPr>
          <p:nvPr>
            <p:ph type="dt" sz="half" idx="10"/>
          </p:nvPr>
        </p:nvSpPr>
        <p:spPr/>
        <p:txBody>
          <a:bodyPr/>
          <a:lstStyle>
            <a:lvl1pPr>
              <a:defRPr smtClean="0"/>
            </a:lvl1pPr>
          </a:lstStyle>
          <a:p>
            <a:pPr>
              <a:defRPr/>
            </a:pPr>
            <a:fld id="{4AF1288C-8D19-274E-A638-2A019BF09BF7}" type="datetime1">
              <a:rPr lang="en-MY"/>
              <a:pPr>
                <a:defRPr/>
              </a:pPr>
              <a:t>11/12/2020</a:t>
            </a:fld>
            <a:endParaRPr lang="en-US"/>
          </a:p>
        </p:txBody>
      </p:sp>
      <p:sp>
        <p:nvSpPr>
          <p:cNvPr id="4" name="Footer Placeholder 4">
            <a:extLst>
              <a:ext uri="{FF2B5EF4-FFF2-40B4-BE49-F238E27FC236}">
                <a16:creationId xmlns:a16="http://schemas.microsoft.com/office/drawing/2014/main" id="{5E8458C1-B97F-244B-8673-62EB7D6CB27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71C5F74-8D15-C14E-B5AD-DA69162DD906}"/>
              </a:ext>
            </a:extLst>
          </p:cNvPr>
          <p:cNvSpPr>
            <a:spLocks noGrp="1"/>
          </p:cNvSpPr>
          <p:nvPr>
            <p:ph type="sldNum" sz="quarter" idx="12"/>
          </p:nvPr>
        </p:nvSpPr>
        <p:spPr/>
        <p:txBody>
          <a:bodyPr/>
          <a:lstStyle>
            <a:lvl1pPr>
              <a:defRPr smtClean="0"/>
            </a:lvl1pPr>
          </a:lstStyle>
          <a:p>
            <a:pPr>
              <a:defRPr/>
            </a:pPr>
            <a:fld id="{E5AF6DE8-C771-9A45-B001-55F6BE8E0991}" type="slidenum">
              <a:rPr lang="en-US" altLang="en-US"/>
              <a:pPr>
                <a:defRPr/>
              </a:pPr>
              <a:t>‹#›</a:t>
            </a:fld>
            <a:endParaRPr lang="en-US" altLang="en-US"/>
          </a:p>
        </p:txBody>
      </p:sp>
    </p:spTree>
    <p:extLst>
      <p:ext uri="{BB962C8B-B14F-4D97-AF65-F5344CB8AC3E}">
        <p14:creationId xmlns:p14="http://schemas.microsoft.com/office/powerpoint/2010/main" val="69451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19F703B-4F9B-594E-977D-C0265DBCD3F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2C94A4C7-460B-304B-8519-188C09BB02DC}"/>
              </a:ext>
            </a:extLst>
          </p:cNvPr>
          <p:cNvSpPr>
            <a:spLocks noGrp="1"/>
          </p:cNvSpPr>
          <p:nvPr>
            <p:ph type="dt" sz="half" idx="10"/>
          </p:nvPr>
        </p:nvSpPr>
        <p:spPr/>
        <p:txBody>
          <a:bodyPr/>
          <a:lstStyle>
            <a:lvl1pPr>
              <a:defRPr smtClean="0"/>
            </a:lvl1pPr>
          </a:lstStyle>
          <a:p>
            <a:pPr>
              <a:defRPr/>
            </a:pPr>
            <a:fld id="{A3670308-4C8C-CA46-BBF1-323AE965F6A1}" type="datetime1">
              <a:rPr lang="en-MY"/>
              <a:pPr>
                <a:defRPr/>
              </a:pPr>
              <a:t>11/12/2020</a:t>
            </a:fld>
            <a:endParaRPr lang="en-US"/>
          </a:p>
        </p:txBody>
      </p:sp>
      <p:sp>
        <p:nvSpPr>
          <p:cNvPr id="7" name="Footer Placeholder 5">
            <a:extLst>
              <a:ext uri="{FF2B5EF4-FFF2-40B4-BE49-F238E27FC236}">
                <a16:creationId xmlns:a16="http://schemas.microsoft.com/office/drawing/2014/main" id="{ED93647C-2DDD-A04C-B5D7-FF1EED8C0C5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9B011FA-7EB5-904E-9BCF-53E113BD13A4}"/>
              </a:ext>
            </a:extLst>
          </p:cNvPr>
          <p:cNvSpPr>
            <a:spLocks noGrp="1"/>
          </p:cNvSpPr>
          <p:nvPr>
            <p:ph type="sldNum" sz="quarter" idx="12"/>
          </p:nvPr>
        </p:nvSpPr>
        <p:spPr/>
        <p:txBody>
          <a:bodyPr/>
          <a:lstStyle>
            <a:lvl1pPr>
              <a:defRPr smtClean="0"/>
            </a:lvl1pPr>
          </a:lstStyle>
          <a:p>
            <a:pPr>
              <a:defRPr/>
            </a:pPr>
            <a:fld id="{0BF9E63C-8F21-F547-A2DC-FA038F31698A}" type="slidenum">
              <a:rPr lang="en-US" altLang="en-US"/>
              <a:pPr>
                <a:defRPr/>
              </a:pPr>
              <a:t>‹#›</a:t>
            </a:fld>
            <a:endParaRPr lang="en-US" altLang="en-US"/>
          </a:p>
        </p:txBody>
      </p:sp>
    </p:spTree>
    <p:extLst>
      <p:ext uri="{BB962C8B-B14F-4D97-AF65-F5344CB8AC3E}">
        <p14:creationId xmlns:p14="http://schemas.microsoft.com/office/powerpoint/2010/main" val="4282799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286574B-C25F-D64B-B410-283B8188CEF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6">
            <a:extLst>
              <a:ext uri="{FF2B5EF4-FFF2-40B4-BE49-F238E27FC236}">
                <a16:creationId xmlns:a16="http://schemas.microsoft.com/office/drawing/2014/main" id="{D6FE0BDC-0BDC-314A-BA8A-3EBDD85FC827}"/>
              </a:ext>
            </a:extLst>
          </p:cNvPr>
          <p:cNvSpPr>
            <a:spLocks noGrp="1"/>
          </p:cNvSpPr>
          <p:nvPr>
            <p:ph type="dt" sz="half" idx="10"/>
          </p:nvPr>
        </p:nvSpPr>
        <p:spPr/>
        <p:txBody>
          <a:bodyPr/>
          <a:lstStyle>
            <a:lvl1pPr>
              <a:defRPr smtClean="0"/>
            </a:lvl1pPr>
          </a:lstStyle>
          <a:p>
            <a:pPr>
              <a:defRPr/>
            </a:pPr>
            <a:fld id="{CBBA6B45-6A23-D347-8A0C-0D80C963AAAD}" type="datetime1">
              <a:rPr lang="en-MY"/>
              <a:pPr>
                <a:defRPr/>
              </a:pPr>
              <a:t>11/12/2020</a:t>
            </a:fld>
            <a:endParaRPr lang="en-US"/>
          </a:p>
        </p:txBody>
      </p:sp>
      <p:sp>
        <p:nvSpPr>
          <p:cNvPr id="4" name="Footer Placeholder 7">
            <a:extLst>
              <a:ext uri="{FF2B5EF4-FFF2-40B4-BE49-F238E27FC236}">
                <a16:creationId xmlns:a16="http://schemas.microsoft.com/office/drawing/2014/main" id="{6DF3E1E8-0E10-8A45-9E15-10BAF4EC910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8">
            <a:extLst>
              <a:ext uri="{FF2B5EF4-FFF2-40B4-BE49-F238E27FC236}">
                <a16:creationId xmlns:a16="http://schemas.microsoft.com/office/drawing/2014/main" id="{96C24480-BB19-A340-BF51-7CC8E78BC20E}"/>
              </a:ext>
            </a:extLst>
          </p:cNvPr>
          <p:cNvSpPr>
            <a:spLocks noGrp="1"/>
          </p:cNvSpPr>
          <p:nvPr>
            <p:ph type="sldNum" sz="quarter" idx="12"/>
          </p:nvPr>
        </p:nvSpPr>
        <p:spPr/>
        <p:txBody>
          <a:bodyPr/>
          <a:lstStyle>
            <a:lvl1pPr>
              <a:defRPr smtClean="0"/>
            </a:lvl1pPr>
          </a:lstStyle>
          <a:p>
            <a:pPr>
              <a:defRPr/>
            </a:pPr>
            <a:fld id="{D38754F0-7DFE-5E40-9F9E-DED974C33E0D}" type="slidenum">
              <a:rPr lang="en-US" altLang="en-US"/>
              <a:pPr>
                <a:defRPr/>
              </a:pPr>
              <a:t>‹#›</a:t>
            </a:fld>
            <a:endParaRPr lang="en-US" altLang="en-US"/>
          </a:p>
        </p:txBody>
      </p:sp>
    </p:spTree>
    <p:extLst>
      <p:ext uri="{BB962C8B-B14F-4D97-AF65-F5344CB8AC3E}">
        <p14:creationId xmlns:p14="http://schemas.microsoft.com/office/powerpoint/2010/main" val="288620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1DD57AD-3624-234B-BF4C-8B925CE4645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2">
            <a:extLst>
              <a:ext uri="{FF2B5EF4-FFF2-40B4-BE49-F238E27FC236}">
                <a16:creationId xmlns:a16="http://schemas.microsoft.com/office/drawing/2014/main" id="{517ADDD5-95FD-8848-9352-46301EE41C1B}"/>
              </a:ext>
            </a:extLst>
          </p:cNvPr>
          <p:cNvSpPr>
            <a:spLocks noGrp="1"/>
          </p:cNvSpPr>
          <p:nvPr>
            <p:ph type="dt" sz="half" idx="10"/>
          </p:nvPr>
        </p:nvSpPr>
        <p:spPr/>
        <p:txBody>
          <a:bodyPr/>
          <a:lstStyle>
            <a:lvl1pPr>
              <a:defRPr smtClean="0"/>
            </a:lvl1pPr>
          </a:lstStyle>
          <a:p>
            <a:pPr>
              <a:defRPr/>
            </a:pPr>
            <a:fld id="{52F02FA8-D589-A34E-B7F1-0A73789FD625}" type="datetime1">
              <a:rPr lang="en-MY"/>
              <a:pPr>
                <a:defRPr/>
              </a:pPr>
              <a:t>11/12/2020</a:t>
            </a:fld>
            <a:endParaRPr lang="en-US"/>
          </a:p>
        </p:txBody>
      </p:sp>
      <p:sp>
        <p:nvSpPr>
          <p:cNvPr id="5" name="Footer Placeholder 3">
            <a:extLst>
              <a:ext uri="{FF2B5EF4-FFF2-40B4-BE49-F238E27FC236}">
                <a16:creationId xmlns:a16="http://schemas.microsoft.com/office/drawing/2014/main" id="{B06DA9B3-2396-3E41-99DA-745A146EAE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605C05E-0187-EF46-9D43-7901373078E0}"/>
              </a:ext>
            </a:extLst>
          </p:cNvPr>
          <p:cNvSpPr>
            <a:spLocks noGrp="1"/>
          </p:cNvSpPr>
          <p:nvPr>
            <p:ph type="sldNum" sz="quarter" idx="12"/>
          </p:nvPr>
        </p:nvSpPr>
        <p:spPr/>
        <p:txBody>
          <a:bodyPr/>
          <a:lstStyle>
            <a:lvl1pPr>
              <a:defRPr smtClean="0"/>
            </a:lvl1pPr>
          </a:lstStyle>
          <a:p>
            <a:pPr>
              <a:defRPr/>
            </a:pPr>
            <a:fld id="{32E264DD-E0F8-3D4D-93E3-FD43C4E4BB93}" type="slidenum">
              <a:rPr lang="en-US" altLang="en-US"/>
              <a:pPr>
                <a:defRPr/>
              </a:pPr>
              <a:t>‹#›</a:t>
            </a:fld>
            <a:endParaRPr lang="en-US" altLang="en-US"/>
          </a:p>
        </p:txBody>
      </p:sp>
    </p:spTree>
    <p:extLst>
      <p:ext uri="{BB962C8B-B14F-4D97-AF65-F5344CB8AC3E}">
        <p14:creationId xmlns:p14="http://schemas.microsoft.com/office/powerpoint/2010/main" val="2911976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FB39F6F8-5890-F442-94D8-77C15435634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2">
            <a:extLst>
              <a:ext uri="{FF2B5EF4-FFF2-40B4-BE49-F238E27FC236}">
                <a16:creationId xmlns:a16="http://schemas.microsoft.com/office/drawing/2014/main" id="{53D48DD8-E02E-FA43-A147-627CF946EE84}"/>
              </a:ext>
            </a:extLst>
          </p:cNvPr>
          <p:cNvSpPr>
            <a:spLocks noGrp="1"/>
          </p:cNvSpPr>
          <p:nvPr>
            <p:ph type="dt" sz="half" idx="10"/>
          </p:nvPr>
        </p:nvSpPr>
        <p:spPr/>
        <p:txBody>
          <a:bodyPr/>
          <a:lstStyle>
            <a:lvl1pPr>
              <a:defRPr smtClean="0"/>
            </a:lvl1pPr>
          </a:lstStyle>
          <a:p>
            <a:pPr>
              <a:defRPr/>
            </a:pPr>
            <a:fld id="{6969EFD9-D4E2-7244-9837-BF5BE7464D25}" type="datetime1">
              <a:rPr lang="en-MY"/>
              <a:pPr>
                <a:defRPr/>
              </a:pPr>
              <a:t>11/12/2020</a:t>
            </a:fld>
            <a:endParaRPr lang="en-US"/>
          </a:p>
        </p:txBody>
      </p:sp>
      <p:sp>
        <p:nvSpPr>
          <p:cNvPr id="5" name="Footer Placeholder 3">
            <a:extLst>
              <a:ext uri="{FF2B5EF4-FFF2-40B4-BE49-F238E27FC236}">
                <a16:creationId xmlns:a16="http://schemas.microsoft.com/office/drawing/2014/main" id="{C3D9C4A3-6CEF-F941-BFA0-AEB045C44A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014F2279-B293-AC42-8A99-EEA5902D7C56}"/>
              </a:ext>
            </a:extLst>
          </p:cNvPr>
          <p:cNvSpPr>
            <a:spLocks noGrp="1"/>
          </p:cNvSpPr>
          <p:nvPr>
            <p:ph type="sldNum" sz="quarter" idx="12"/>
          </p:nvPr>
        </p:nvSpPr>
        <p:spPr/>
        <p:txBody>
          <a:bodyPr/>
          <a:lstStyle>
            <a:lvl1pPr>
              <a:defRPr smtClean="0"/>
            </a:lvl1pPr>
          </a:lstStyle>
          <a:p>
            <a:pPr>
              <a:defRPr/>
            </a:pPr>
            <a:fld id="{C7AD9E3B-DAD7-474A-A99A-4F21F4B4F237}" type="slidenum">
              <a:rPr lang="en-US" altLang="en-US"/>
              <a:pPr>
                <a:defRPr/>
              </a:pPr>
              <a:t>‹#›</a:t>
            </a:fld>
            <a:endParaRPr lang="en-US" altLang="en-US"/>
          </a:p>
        </p:txBody>
      </p:sp>
    </p:spTree>
    <p:extLst>
      <p:ext uri="{BB962C8B-B14F-4D97-AF65-F5344CB8AC3E}">
        <p14:creationId xmlns:p14="http://schemas.microsoft.com/office/powerpoint/2010/main" val="2665011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72FEAFF-A342-F749-8F97-20822317DF5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EDD84D42-697E-CC4F-BFC3-ED1B20207D25}"/>
              </a:ext>
            </a:extLst>
          </p:cNvPr>
          <p:cNvSpPr>
            <a:spLocks noGrp="1"/>
          </p:cNvSpPr>
          <p:nvPr>
            <p:ph type="dt" sz="half" idx="10"/>
          </p:nvPr>
        </p:nvSpPr>
        <p:spPr/>
        <p:txBody>
          <a:bodyPr/>
          <a:lstStyle>
            <a:lvl1pPr>
              <a:defRPr smtClean="0"/>
            </a:lvl1pPr>
          </a:lstStyle>
          <a:p>
            <a:pPr>
              <a:defRPr/>
            </a:pPr>
            <a:fld id="{8B41AF68-442B-D649-B63D-D3502006A1EB}" type="datetime1">
              <a:rPr lang="en-MY"/>
              <a:pPr>
                <a:defRPr/>
              </a:pPr>
              <a:t>11/12/2020</a:t>
            </a:fld>
            <a:endParaRPr lang="en-US"/>
          </a:p>
        </p:txBody>
      </p:sp>
      <p:sp>
        <p:nvSpPr>
          <p:cNvPr id="4" name="Footer Placeholder 3">
            <a:extLst>
              <a:ext uri="{FF2B5EF4-FFF2-40B4-BE49-F238E27FC236}">
                <a16:creationId xmlns:a16="http://schemas.microsoft.com/office/drawing/2014/main" id="{D951A2AD-4F5E-FA4E-AE69-46D35FF4C9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C9C934B-9FD5-7E4D-BC0D-F6CCFAA37CA0}"/>
              </a:ext>
            </a:extLst>
          </p:cNvPr>
          <p:cNvSpPr>
            <a:spLocks noGrp="1"/>
          </p:cNvSpPr>
          <p:nvPr>
            <p:ph type="sldNum" sz="quarter" idx="12"/>
          </p:nvPr>
        </p:nvSpPr>
        <p:spPr/>
        <p:txBody>
          <a:bodyPr/>
          <a:lstStyle>
            <a:lvl1pPr>
              <a:defRPr smtClean="0"/>
            </a:lvl1pPr>
          </a:lstStyle>
          <a:p>
            <a:pPr>
              <a:defRPr/>
            </a:pPr>
            <a:fld id="{AFD3DAD7-F996-3E4B-B746-87DB9F9596C7}" type="slidenum">
              <a:rPr lang="en-US" altLang="en-US"/>
              <a:pPr>
                <a:defRPr/>
              </a:pPr>
              <a:t>‹#›</a:t>
            </a:fld>
            <a:endParaRPr lang="en-US" altLang="en-US"/>
          </a:p>
        </p:txBody>
      </p:sp>
    </p:spTree>
    <p:extLst>
      <p:ext uri="{BB962C8B-B14F-4D97-AF65-F5344CB8AC3E}">
        <p14:creationId xmlns:p14="http://schemas.microsoft.com/office/powerpoint/2010/main" val="421883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73DD49E-068E-3C49-87EE-BCBFF292E4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813D1DB8-3DFD-7C49-96B3-9E9598C6ABC7}" type="datetime1">
              <a:rPr lang="en-MY"/>
              <a:pPr>
                <a:defRPr/>
              </a:pPr>
              <a:t>11/12/2020</a:t>
            </a:fld>
            <a:endParaRPr lang="en-US"/>
          </a:p>
        </p:txBody>
      </p:sp>
      <p:sp>
        <p:nvSpPr>
          <p:cNvPr id="5" name="Footer Placeholder 4">
            <a:extLst>
              <a:ext uri="{FF2B5EF4-FFF2-40B4-BE49-F238E27FC236}">
                <a16:creationId xmlns:a16="http://schemas.microsoft.com/office/drawing/2014/main" id="{61B7274C-1F51-2440-94EF-2BCE11C46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895E0F8-AD2B-7740-B3E8-692DCF92B1F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D48A25FB-A82D-114A-A0C0-82985B05C5B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15" r:id="rId11"/>
    <p:sldLayoutId id="2147483816" r:id="rId12"/>
    <p:sldLayoutId id="2147483817" r:id="rId13"/>
    <p:sldLayoutId id="2147483818" r:id="rId1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tiff"/><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tiff"/><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2.png"/><Relationship Id="rId21" Type="http://schemas.openxmlformats.org/officeDocument/2006/relationships/image" Target="../media/image32.png"/><Relationship Id="rId7" Type="http://schemas.openxmlformats.org/officeDocument/2006/relationships/image" Target="../media/image16.tiff"/><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15.tiff"/><Relationship Id="rId11" Type="http://schemas.openxmlformats.org/officeDocument/2006/relationships/image" Target="../media/image22.png"/><Relationship Id="rId5" Type="http://schemas.openxmlformats.org/officeDocument/2006/relationships/image" Target="../media/image14.tiff"/><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5.pn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9966B27E-CED2-0544-B0AF-EDF1B1303F40}"/>
              </a:ext>
            </a:extLst>
          </p:cNvPr>
          <p:cNvSpPr txBox="1">
            <a:spLocks noChangeArrowheads="1"/>
          </p:cNvSpPr>
          <p:nvPr/>
        </p:nvSpPr>
        <p:spPr bwMode="auto">
          <a:xfrm>
            <a:off x="533400" y="1062038"/>
            <a:ext cx="659923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200" b="1">
                <a:solidFill>
                  <a:schemeClr val="bg1"/>
                </a:solidFill>
                <a:latin typeface="Helvetica" pitchFamily="2" charset="0"/>
              </a:rPr>
              <a:t>ITU COE APAC 4</a:t>
            </a:r>
            <a:r>
              <a:rPr lang="en-US" altLang="en-US" sz="3200" b="1" baseline="30000">
                <a:solidFill>
                  <a:schemeClr val="bg1"/>
                </a:solidFill>
                <a:latin typeface="Helvetica" pitchFamily="2" charset="0"/>
              </a:rPr>
              <a:t>th</a:t>
            </a:r>
            <a:r>
              <a:rPr lang="en-US" altLang="en-US" sz="3200" b="1">
                <a:solidFill>
                  <a:schemeClr val="bg1"/>
                </a:solidFill>
                <a:latin typeface="Helvetica" pitchFamily="2" charset="0"/>
              </a:rPr>
              <a:t> Steering Committee Meeting 14 Dec 20</a:t>
            </a:r>
          </a:p>
        </p:txBody>
      </p:sp>
      <p:cxnSp>
        <p:nvCxnSpPr>
          <p:cNvPr id="8" name="Straight Connector 7">
            <a:extLst>
              <a:ext uri="{FF2B5EF4-FFF2-40B4-BE49-F238E27FC236}">
                <a16:creationId xmlns:a16="http://schemas.microsoft.com/office/drawing/2014/main" id="{1CDA1F03-B52D-1944-B866-0D717F25C70E}"/>
              </a:ext>
            </a:extLst>
          </p:cNvPr>
          <p:cNvCxnSpPr>
            <a:cxnSpLocks/>
          </p:cNvCxnSpPr>
          <p:nvPr/>
        </p:nvCxnSpPr>
        <p:spPr>
          <a:xfrm>
            <a:off x="698500" y="2387600"/>
            <a:ext cx="5295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B791BB-AB8E-784D-8FF6-204BD24274C4}"/>
              </a:ext>
            </a:extLst>
          </p:cNvPr>
          <p:cNvCxnSpPr>
            <a:cxnSpLocks/>
          </p:cNvCxnSpPr>
          <p:nvPr/>
        </p:nvCxnSpPr>
        <p:spPr>
          <a:xfrm>
            <a:off x="698500" y="4495800"/>
            <a:ext cx="5295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388" name="Title 1">
            <a:extLst>
              <a:ext uri="{FF2B5EF4-FFF2-40B4-BE49-F238E27FC236}">
                <a16:creationId xmlns:a16="http://schemas.microsoft.com/office/drawing/2014/main" id="{8ECF2551-54D9-9C43-AA7C-B948E80FF547}"/>
              </a:ext>
            </a:extLst>
          </p:cNvPr>
          <p:cNvSpPr txBox="1">
            <a:spLocks noChangeArrowheads="1"/>
          </p:cNvSpPr>
          <p:nvPr/>
        </p:nvSpPr>
        <p:spPr bwMode="auto">
          <a:xfrm>
            <a:off x="698500" y="2566988"/>
            <a:ext cx="6434138"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4000" b="1">
                <a:solidFill>
                  <a:schemeClr val="bg1"/>
                </a:solidFill>
                <a:latin typeface="Helvetica" pitchFamily="2" charset="0"/>
              </a:rPr>
              <a:t>Training Implementation Report 2020 &amp; </a:t>
            </a:r>
          </a:p>
          <a:p>
            <a:pPr eaLnBrk="1" hangingPunct="1">
              <a:lnSpc>
                <a:spcPct val="90000"/>
              </a:lnSpc>
            </a:pPr>
            <a:r>
              <a:rPr lang="en-US" altLang="en-US" sz="4000" b="1">
                <a:solidFill>
                  <a:schemeClr val="bg1"/>
                </a:solidFill>
                <a:latin typeface="Helvetica" pitchFamily="2" charset="0"/>
              </a:rPr>
              <a:t>Training Plan 2021</a:t>
            </a:r>
            <a:endParaRPr lang="en-US" altLang="en-US" sz="4000">
              <a:solidFill>
                <a:schemeClr val="bg1"/>
              </a:solidFill>
              <a:latin typeface="Helvetica" pitchFamily="2" charset="0"/>
            </a:endParaRPr>
          </a:p>
        </p:txBody>
      </p:sp>
      <p:sp>
        <p:nvSpPr>
          <p:cNvPr id="16389" name="TextBox 1">
            <a:extLst>
              <a:ext uri="{FF2B5EF4-FFF2-40B4-BE49-F238E27FC236}">
                <a16:creationId xmlns:a16="http://schemas.microsoft.com/office/drawing/2014/main" id="{5E74BB35-FC10-ED42-B491-9B23610DD63C}"/>
              </a:ext>
            </a:extLst>
          </p:cNvPr>
          <p:cNvSpPr txBox="1">
            <a:spLocks noChangeArrowheads="1"/>
          </p:cNvSpPr>
          <p:nvPr/>
        </p:nvSpPr>
        <p:spPr bwMode="auto">
          <a:xfrm>
            <a:off x="3198813" y="5080000"/>
            <a:ext cx="4202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Presented by:  Dr. Leow C. Y. (Bruce) Wireless Communication Centre, UTM</a:t>
            </a:r>
          </a:p>
        </p:txBody>
      </p:sp>
      <p:sp>
        <p:nvSpPr>
          <p:cNvPr id="16390" name="Slide Number Placeholder 2">
            <a:extLst>
              <a:ext uri="{FF2B5EF4-FFF2-40B4-BE49-F238E27FC236}">
                <a16:creationId xmlns:a16="http://schemas.microsoft.com/office/drawing/2014/main" id="{E3A3DF5E-BD8A-E548-842A-F0D966381F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6FCF02-786B-EF49-A3D6-CD7881740983}" type="slidenum">
              <a:rPr lang="en-US" altLang="en-US">
                <a:solidFill>
                  <a:srgbClr val="898989"/>
                </a:solidFill>
              </a:rPr>
              <a:pPr/>
              <a:t>0</a:t>
            </a:fld>
            <a:endParaRPr lang="en-US" altLang="en-US">
              <a:solidFill>
                <a:srgbClr val="89898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Placeholder 1">
            <a:extLst>
              <a:ext uri="{FF2B5EF4-FFF2-40B4-BE49-F238E27FC236}">
                <a16:creationId xmlns:a16="http://schemas.microsoft.com/office/drawing/2014/main" id="{6E4B33E3-7AEE-F445-86D9-AC405FB1EA40}"/>
              </a:ext>
            </a:extLst>
          </p:cNvPr>
          <p:cNvSpPr txBox="1">
            <a:spLocks noChangeArrowheads="1"/>
          </p:cNvSpPr>
          <p:nvPr/>
        </p:nvSpPr>
        <p:spPr bwMode="auto">
          <a:xfrm>
            <a:off x="1073150" y="2765425"/>
            <a:ext cx="94615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6000">
                <a:solidFill>
                  <a:schemeClr val="bg1"/>
                </a:solidFill>
                <a:latin typeface="Calibri Light" panose="020F0302020204030204" pitchFamily="34" charset="0"/>
              </a:rPr>
              <a:t>Training Implementation Report 2020</a:t>
            </a:r>
          </a:p>
        </p:txBody>
      </p:sp>
      <p:sp>
        <p:nvSpPr>
          <p:cNvPr id="13315" name="Text Placeholder 2">
            <a:extLst>
              <a:ext uri="{FF2B5EF4-FFF2-40B4-BE49-F238E27FC236}">
                <a16:creationId xmlns:a16="http://schemas.microsoft.com/office/drawing/2014/main" id="{02F50C2D-D933-7043-B161-9925A2264292}"/>
              </a:ext>
            </a:extLst>
          </p:cNvPr>
          <p:cNvSpPr txBox="1">
            <a:spLocks noChangeArrowheads="1"/>
          </p:cNvSpPr>
          <p:nvPr/>
        </p:nvSpPr>
        <p:spPr bwMode="auto">
          <a:xfrm>
            <a:off x="1073150" y="5080000"/>
            <a:ext cx="10987088" cy="928688"/>
          </a:xfrm>
          <a:prstGeom prst="rect">
            <a:avLst/>
          </a:prstGeom>
          <a:noFill/>
          <a:ln>
            <a:noFill/>
          </a:ln>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57200" indent="-457200" eaLnBrk="1" hangingPunct="1">
              <a:lnSpc>
                <a:spcPct val="90000"/>
              </a:lnSpc>
              <a:spcBef>
                <a:spcPts val="1000"/>
              </a:spcBef>
              <a:buFontTx/>
              <a:buAutoNum type="arabicPeriod"/>
              <a:defRPr/>
            </a:pPr>
            <a:r>
              <a:rPr lang="en-GB" sz="2000" dirty="0">
                <a:solidFill>
                  <a:schemeClr val="bg1"/>
                </a:solidFill>
              </a:rPr>
              <a:t>Fifth Generation (5G) Radio Access Network Planning and Technology Coexistence</a:t>
            </a:r>
          </a:p>
          <a:p>
            <a:pPr marL="457200" indent="-457200" eaLnBrk="1" hangingPunct="1">
              <a:lnSpc>
                <a:spcPct val="90000"/>
              </a:lnSpc>
              <a:spcBef>
                <a:spcPts val="1000"/>
              </a:spcBef>
              <a:buFontTx/>
              <a:buAutoNum type="arabicPeriod"/>
              <a:defRPr/>
            </a:pPr>
            <a:r>
              <a:rPr lang="en-US" altLang="en-US" sz="2000" dirty="0">
                <a:solidFill>
                  <a:schemeClr val="bg1"/>
                </a:solidFill>
              </a:rPr>
              <a:t>Human Exposure to Radio Frequency Electromagnetic Fields</a:t>
            </a:r>
            <a:endParaRPr lang="en-MY" sz="2000" dirty="0">
              <a:solidFill>
                <a:schemeClr val="bg1"/>
              </a:solidFill>
            </a:endParaRPr>
          </a:p>
          <a:p>
            <a:pPr eaLnBrk="1" hangingPunct="1">
              <a:lnSpc>
                <a:spcPct val="90000"/>
              </a:lnSpc>
              <a:spcBef>
                <a:spcPts val="1000"/>
              </a:spcBef>
              <a:defRPr/>
            </a:pPr>
            <a:endParaRPr lang="en-MY" sz="2000" dirty="0">
              <a:solidFill>
                <a:schemeClr val="bg1"/>
              </a:solidFill>
            </a:endParaRPr>
          </a:p>
          <a:p>
            <a:pPr eaLnBrk="1" hangingPunct="1">
              <a:lnSpc>
                <a:spcPct val="90000"/>
              </a:lnSpc>
              <a:spcBef>
                <a:spcPts val="1000"/>
              </a:spcBef>
              <a:buFont typeface="Arial" panose="020B0604020202020204" pitchFamily="34" charset="0"/>
              <a:buNone/>
              <a:defRPr/>
            </a:pPr>
            <a:endParaRPr lang="en-US" altLang="en-US" sz="2000" dirty="0">
              <a:solidFill>
                <a:schemeClr val="bg1"/>
              </a:solidFill>
            </a:endParaRPr>
          </a:p>
          <a:p>
            <a:pPr lvl="1" algn="ctr" eaLnBrk="1" hangingPunct="1">
              <a:lnSpc>
                <a:spcPct val="90000"/>
              </a:lnSpc>
              <a:spcBef>
                <a:spcPts val="500"/>
              </a:spcBef>
              <a:buFont typeface="Arial" panose="020B0604020202020204" pitchFamily="34" charset="0"/>
              <a:buNone/>
              <a:defRPr/>
            </a:pPr>
            <a:endParaRPr lang="en-US" altLang="en-US" dirty="0"/>
          </a:p>
        </p:txBody>
      </p:sp>
      <p:sp>
        <p:nvSpPr>
          <p:cNvPr id="17411" name="Slide Number Placeholder 1">
            <a:extLst>
              <a:ext uri="{FF2B5EF4-FFF2-40B4-BE49-F238E27FC236}">
                <a16:creationId xmlns:a16="http://schemas.microsoft.com/office/drawing/2014/main" id="{B09346BB-3444-814F-AC81-8E59836BA4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49C780-C14C-FB42-A13E-B0203186FA12}" type="slidenum">
              <a:rPr lang="en-US" altLang="en-US">
                <a:solidFill>
                  <a:srgbClr val="898989"/>
                </a:solidFill>
              </a:rPr>
              <a:pPr/>
              <a:t>1</a:t>
            </a:fld>
            <a:endParaRPr lang="en-US" altLang="en-US">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521EFABB-8F94-A646-8BF2-82706DC83923}"/>
              </a:ext>
            </a:extLst>
          </p:cNvPr>
          <p:cNvSpPr txBox="1">
            <a:spLocks noChangeArrowheads="1"/>
          </p:cNvSpPr>
          <p:nvPr/>
        </p:nvSpPr>
        <p:spPr bwMode="auto">
          <a:xfrm>
            <a:off x="417513" y="3111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pPr>
            <a:r>
              <a:rPr lang="en-US" altLang="en-US" sz="3200">
                <a:solidFill>
                  <a:srgbClr val="7B0132"/>
                </a:solidFill>
                <a:latin typeface="Britannic Bold" panose="020B0903060703020204" pitchFamily="34" charset="77"/>
              </a:rPr>
              <a:t>1. </a:t>
            </a:r>
            <a:r>
              <a:rPr lang="en-GB" altLang="en-US" sz="3200">
                <a:solidFill>
                  <a:srgbClr val="7B0132"/>
                </a:solidFill>
                <a:latin typeface="Britannic Bold" panose="020B0903060703020204" pitchFamily="34" charset="77"/>
              </a:rPr>
              <a:t>FIFTH GENERATION (5G) RADIO ACCESS NETWORK PLANNING AND TECHNOLOGY COEXISTENCE</a:t>
            </a:r>
            <a:endParaRPr lang="en-MY" altLang="en-US" sz="3200">
              <a:solidFill>
                <a:srgbClr val="7B0132"/>
              </a:solidFill>
              <a:latin typeface="Britannic Bold" panose="020B0903060703020204" pitchFamily="34" charset="77"/>
            </a:endParaRPr>
          </a:p>
          <a:p>
            <a:pPr>
              <a:lnSpc>
                <a:spcPct val="90000"/>
              </a:lnSpc>
            </a:pPr>
            <a:endParaRPr lang="en-US" altLang="en-US" sz="3200">
              <a:latin typeface="Calibri Light" panose="020F0302020204030204" pitchFamily="34" charset="0"/>
            </a:endParaRPr>
          </a:p>
        </p:txBody>
      </p:sp>
      <p:sp>
        <p:nvSpPr>
          <p:cNvPr id="18434" name="Rectangle 1">
            <a:extLst>
              <a:ext uri="{FF2B5EF4-FFF2-40B4-BE49-F238E27FC236}">
                <a16:creationId xmlns:a16="http://schemas.microsoft.com/office/drawing/2014/main" id="{2CE53360-3A83-A74A-B3BA-722D8BFDDCD5}"/>
              </a:ext>
            </a:extLst>
          </p:cNvPr>
          <p:cNvSpPr>
            <a:spLocks noChangeArrowheads="1"/>
          </p:cNvSpPr>
          <p:nvPr/>
        </p:nvSpPr>
        <p:spPr bwMode="auto">
          <a:xfrm>
            <a:off x="271463" y="7358063"/>
            <a:ext cx="529272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90000"/>
              </a:lnSpc>
              <a:spcBef>
                <a:spcPts val="1000"/>
              </a:spcBef>
              <a:buFont typeface="Arial" panose="020B0604020202020204" pitchFamily="34" charset="0"/>
              <a:buNone/>
            </a:pPr>
            <a:endParaRPr lang="en-GB" altLang="en-US" sz="1200" b="1">
              <a:latin typeface="Century Gothic" panose="020B0502020202020204" pitchFamily="34"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None/>
            </a:pPr>
            <a:r>
              <a:rPr lang="en-GB" altLang="en-US" sz="1200" b="1" u="sng">
                <a:latin typeface="Century Gothic" panose="020B0502020202020204" pitchFamily="34" charset="0"/>
                <a:ea typeface="Times New Roman" panose="02020603050405020304" pitchFamily="18" charset="0"/>
                <a:cs typeface="Arial" panose="020B0604020202020204" pitchFamily="34" charset="0"/>
              </a:rPr>
              <a:t>Participants Distribution:</a:t>
            </a:r>
            <a:endParaRPr lang="en-MY" altLang="en-US" sz="1200" b="1" u="sng">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participants that completed the training	:	19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male participants		:	10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female participants		:	  9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international participants 		:	  9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local participants			:	10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industry participants 		:	11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academia participants		:	 8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18435" name="Picture 1">
            <a:extLst>
              <a:ext uri="{FF2B5EF4-FFF2-40B4-BE49-F238E27FC236}">
                <a16:creationId xmlns:a16="http://schemas.microsoft.com/office/drawing/2014/main" id="{143DF429-54C8-F646-9D74-F58B84EAC3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85113" y="1616075"/>
            <a:ext cx="4256087"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Flip calendar outline">
            <a:extLst>
              <a:ext uri="{FF2B5EF4-FFF2-40B4-BE49-F238E27FC236}">
                <a16:creationId xmlns:a16="http://schemas.microsoft.com/office/drawing/2014/main" id="{6906CB66-71CC-4B44-950A-82A8709F40B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9588" y="1339850"/>
            <a:ext cx="914400" cy="914400"/>
          </a:xfrm>
          <a:prstGeom prst="rect">
            <a:avLst/>
          </a:prstGeom>
        </p:spPr>
      </p:pic>
      <p:sp>
        <p:nvSpPr>
          <p:cNvPr id="18437" name="Rectangle 5">
            <a:extLst>
              <a:ext uri="{FF2B5EF4-FFF2-40B4-BE49-F238E27FC236}">
                <a16:creationId xmlns:a16="http://schemas.microsoft.com/office/drawing/2014/main" id="{08B34356-58DA-954C-98BF-FD7FAE7417F6}"/>
              </a:ext>
            </a:extLst>
          </p:cNvPr>
          <p:cNvSpPr>
            <a:spLocks noChangeArrowheads="1"/>
          </p:cNvSpPr>
          <p:nvPr/>
        </p:nvSpPr>
        <p:spPr bwMode="auto">
          <a:xfrm>
            <a:off x="1416050" y="1576388"/>
            <a:ext cx="1868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14-28 Sep 2020</a:t>
            </a:r>
          </a:p>
        </p:txBody>
      </p:sp>
      <p:pic>
        <p:nvPicPr>
          <p:cNvPr id="10" name="Graphic 9" descr="Teacher outline">
            <a:extLst>
              <a:ext uri="{FF2B5EF4-FFF2-40B4-BE49-F238E27FC236}">
                <a16:creationId xmlns:a16="http://schemas.microsoft.com/office/drawing/2014/main" id="{75F4C859-5173-5643-8336-9DB92B89600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9263" y="2724150"/>
            <a:ext cx="914400" cy="914400"/>
          </a:xfrm>
          <a:prstGeom prst="rect">
            <a:avLst/>
          </a:prstGeom>
        </p:spPr>
      </p:pic>
      <p:sp>
        <p:nvSpPr>
          <p:cNvPr id="18439" name="Rectangle 11">
            <a:extLst>
              <a:ext uri="{FF2B5EF4-FFF2-40B4-BE49-F238E27FC236}">
                <a16:creationId xmlns:a16="http://schemas.microsoft.com/office/drawing/2014/main" id="{454CAF27-3CB6-5041-A09F-6888986EDDA7}"/>
              </a:ext>
            </a:extLst>
          </p:cNvPr>
          <p:cNvSpPr>
            <a:spLocks noChangeArrowheads="1"/>
          </p:cNvSpPr>
          <p:nvPr/>
        </p:nvSpPr>
        <p:spPr bwMode="auto">
          <a:xfrm>
            <a:off x="1363663" y="2184400"/>
            <a:ext cx="281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ITU Academy &amp; Webex </a:t>
            </a:r>
          </a:p>
        </p:txBody>
      </p:sp>
      <p:grpSp>
        <p:nvGrpSpPr>
          <p:cNvPr id="18440" name="Group 12">
            <a:extLst>
              <a:ext uri="{FF2B5EF4-FFF2-40B4-BE49-F238E27FC236}">
                <a16:creationId xmlns:a16="http://schemas.microsoft.com/office/drawing/2014/main" id="{9E4A51C7-1499-714D-A7B9-061DDF32804C}"/>
              </a:ext>
            </a:extLst>
          </p:cNvPr>
          <p:cNvGrpSpPr>
            <a:grpSpLocks/>
          </p:cNvGrpSpPr>
          <p:nvPr/>
        </p:nvGrpSpPr>
        <p:grpSpPr bwMode="auto">
          <a:xfrm>
            <a:off x="425450" y="4929188"/>
            <a:ext cx="3727450" cy="1792287"/>
            <a:chOff x="0" y="0"/>
            <a:chExt cx="5900692" cy="2837113"/>
          </a:xfrm>
        </p:grpSpPr>
        <p:pic>
          <p:nvPicPr>
            <p:cNvPr id="18453" name="Picture 13" descr="A picture containing egg&#10;&#10;Description automatically generated">
              <a:extLst>
                <a:ext uri="{FF2B5EF4-FFF2-40B4-BE49-F238E27FC236}">
                  <a16:creationId xmlns:a16="http://schemas.microsoft.com/office/drawing/2014/main" id="{00630ED9-70F0-B147-B55F-F649BAEAEFA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157086" y="0"/>
              <a:ext cx="1048385" cy="104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14" descr="Shape&#10;&#10;Description automatically generated">
              <a:extLst>
                <a:ext uri="{FF2B5EF4-FFF2-40B4-BE49-F238E27FC236}">
                  <a16:creationId xmlns:a16="http://schemas.microsoft.com/office/drawing/2014/main" id="{EB41ECBC-A5DA-2941-B95D-F7E8E7AE6B5C}"/>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300438" y="1578543"/>
              <a:ext cx="1496695" cy="125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001B5931-4CAB-DD4A-B580-1515696CD166}"/>
                </a:ext>
              </a:extLst>
            </p:cNvPr>
            <p:cNvSpPr/>
            <p:nvPr/>
          </p:nvSpPr>
          <p:spPr>
            <a:xfrm>
              <a:off x="0" y="125647"/>
              <a:ext cx="1693810" cy="826758"/>
            </a:xfrm>
            <a:prstGeom prst="rect">
              <a:avLst/>
            </a:prstGeom>
            <a:noFill/>
          </p:spPr>
          <p:txBody>
            <a:bodyPr>
              <a:spAutoFit/>
            </a:bodyPr>
            <a:lstStyle/>
            <a:p>
              <a:pPr algn="ctr">
                <a:defRPr/>
              </a:pPr>
              <a:r>
                <a:rPr lang="en-GB" sz="2800" b="1" dirty="0">
                  <a:effectLst>
                    <a:outerShdw blurRad="38100" dist="19050" dir="2700000" algn="tl">
                      <a:schemeClr val="dk1">
                        <a:lumMod val="50000"/>
                        <a:alpha val="40000"/>
                      </a:schemeClr>
                    </a:outerShdw>
                  </a:effectLst>
                  <a:latin typeface="Century Gothic" panose="020B0502020202020204" pitchFamily="34" charset="0"/>
                  <a:ea typeface="Times New Roman" panose="02020603050405020304" pitchFamily="18" charset="0"/>
                  <a:cs typeface="Arial" panose="020B0604020202020204" pitchFamily="34" charset="0"/>
                </a:rPr>
                <a:t>53%</a:t>
              </a:r>
              <a:endParaRPr lang="en-MY" sz="700" dirty="0">
                <a:latin typeface="Century Gothic" panose="020B0502020202020204" pitchFamily="34" charset="0"/>
                <a:ea typeface="Times New Roman" panose="02020603050405020304" pitchFamily="18" charset="0"/>
              </a:endParaRPr>
            </a:p>
          </p:txBody>
        </p:sp>
        <p:sp>
          <p:nvSpPr>
            <p:cNvPr id="17" name="Rectangle 16">
              <a:extLst>
                <a:ext uri="{FF2B5EF4-FFF2-40B4-BE49-F238E27FC236}">
                  <a16:creationId xmlns:a16="http://schemas.microsoft.com/office/drawing/2014/main" id="{221D9781-65EC-9740-AC64-39EF5D49CBDB}"/>
                </a:ext>
              </a:extLst>
            </p:cNvPr>
            <p:cNvSpPr/>
            <p:nvPr/>
          </p:nvSpPr>
          <p:spPr>
            <a:xfrm>
              <a:off x="4206882" y="57797"/>
              <a:ext cx="1693810" cy="829272"/>
            </a:xfrm>
            <a:prstGeom prst="rect">
              <a:avLst/>
            </a:prstGeom>
            <a:noFill/>
          </p:spPr>
          <p:txBody>
            <a:bodyPr>
              <a:spAutoFit/>
            </a:bodyPr>
            <a:lstStyle/>
            <a:p>
              <a:pPr algn="ctr">
                <a:defRPr/>
              </a:pPr>
              <a:r>
                <a:rPr lang="en-GB" sz="2800" b="1" dirty="0">
                  <a:effectLst>
                    <a:outerShdw blurRad="38100" dist="19050" dir="2700000" algn="tl">
                      <a:schemeClr val="dk1">
                        <a:lumMod val="50000"/>
                        <a:alpha val="40000"/>
                      </a:schemeClr>
                    </a:outerShdw>
                  </a:effectLst>
                  <a:latin typeface="Century Gothic" panose="020B0502020202020204" pitchFamily="34" charset="0"/>
                  <a:ea typeface="Times New Roman" panose="02020603050405020304" pitchFamily="18" charset="0"/>
                  <a:cs typeface="Arial" panose="020B0604020202020204" pitchFamily="34" charset="0"/>
                </a:rPr>
                <a:t>47%</a:t>
              </a:r>
              <a:endParaRPr lang="en-MY" sz="700" dirty="0">
                <a:latin typeface="Century Gothic" panose="020B0502020202020204" pitchFamily="34" charset="0"/>
                <a:ea typeface="Times New Roman" panose="02020603050405020304" pitchFamily="18" charset="0"/>
              </a:endParaRPr>
            </a:p>
          </p:txBody>
        </p:sp>
        <p:sp>
          <p:nvSpPr>
            <p:cNvPr id="18" name="Rectangle 17">
              <a:extLst>
                <a:ext uri="{FF2B5EF4-FFF2-40B4-BE49-F238E27FC236}">
                  <a16:creationId xmlns:a16="http://schemas.microsoft.com/office/drawing/2014/main" id="{52C56142-ABE7-F149-B1BC-890E017815DB}"/>
                </a:ext>
              </a:extLst>
            </p:cNvPr>
            <p:cNvSpPr/>
            <p:nvPr/>
          </p:nvSpPr>
          <p:spPr>
            <a:xfrm>
              <a:off x="47749" y="1741469"/>
              <a:ext cx="1693810" cy="829272"/>
            </a:xfrm>
            <a:prstGeom prst="rect">
              <a:avLst/>
            </a:prstGeom>
            <a:noFill/>
          </p:spPr>
          <p:txBody>
            <a:bodyPr>
              <a:spAutoFit/>
            </a:bodyPr>
            <a:lstStyle/>
            <a:p>
              <a:pPr algn="ctr">
                <a:defRPr/>
              </a:pPr>
              <a:r>
                <a:rPr lang="en-GB" sz="2800" b="1">
                  <a:effectLst>
                    <a:outerShdw blurRad="38100" dist="19050" dir="2700000" algn="tl">
                      <a:schemeClr val="dk1">
                        <a:lumMod val="50000"/>
                        <a:alpha val="40000"/>
                      </a:schemeClr>
                    </a:outerShdw>
                  </a:effectLst>
                  <a:latin typeface="Century Gothic" panose="020B0502020202020204" pitchFamily="34" charset="0"/>
                  <a:ea typeface="Times New Roman" panose="02020603050405020304" pitchFamily="18" charset="0"/>
                  <a:cs typeface="Arial" panose="020B0604020202020204" pitchFamily="34" charset="0"/>
                </a:rPr>
                <a:t>53%</a:t>
              </a:r>
              <a:endParaRPr lang="en-MY" sz="700">
                <a:latin typeface="Century Gothic" panose="020B0502020202020204" pitchFamily="34" charset="0"/>
                <a:ea typeface="Times New Roman" panose="02020603050405020304" pitchFamily="18" charset="0"/>
              </a:endParaRPr>
            </a:p>
          </p:txBody>
        </p:sp>
        <p:sp>
          <p:nvSpPr>
            <p:cNvPr id="19" name="Rectangle 18">
              <a:extLst>
                <a:ext uri="{FF2B5EF4-FFF2-40B4-BE49-F238E27FC236}">
                  <a16:creationId xmlns:a16="http://schemas.microsoft.com/office/drawing/2014/main" id="{9A607D59-FFF9-2145-98B1-059900DE1C58}"/>
                </a:ext>
              </a:extLst>
            </p:cNvPr>
            <p:cNvSpPr/>
            <p:nvPr/>
          </p:nvSpPr>
          <p:spPr>
            <a:xfrm>
              <a:off x="4206882" y="1741469"/>
              <a:ext cx="1693810" cy="829272"/>
            </a:xfrm>
            <a:prstGeom prst="rect">
              <a:avLst/>
            </a:prstGeom>
            <a:noFill/>
          </p:spPr>
          <p:txBody>
            <a:bodyPr>
              <a:spAutoFit/>
            </a:bodyPr>
            <a:lstStyle/>
            <a:p>
              <a:pPr algn="ctr">
                <a:defRPr/>
              </a:pPr>
              <a:r>
                <a:rPr lang="en-GB" sz="2800" b="1" dirty="0">
                  <a:effectLst>
                    <a:outerShdw blurRad="38100" dist="19050" dir="2700000" algn="tl">
                      <a:schemeClr val="dk1">
                        <a:lumMod val="50000"/>
                        <a:alpha val="40000"/>
                      </a:schemeClr>
                    </a:outerShdw>
                  </a:effectLst>
                  <a:latin typeface="Century Gothic" panose="020B0502020202020204" pitchFamily="34" charset="0"/>
                  <a:ea typeface="Times New Roman" panose="02020603050405020304" pitchFamily="18" charset="0"/>
                  <a:cs typeface="Arial" panose="020B0604020202020204" pitchFamily="34" charset="0"/>
                </a:rPr>
                <a:t>47%</a:t>
              </a:r>
              <a:endParaRPr lang="en-MY" sz="700" dirty="0">
                <a:latin typeface="Century Gothic" panose="020B0502020202020204" pitchFamily="34" charset="0"/>
                <a:ea typeface="Times New Roman" panose="02020603050405020304" pitchFamily="18" charset="0"/>
              </a:endParaRPr>
            </a:p>
          </p:txBody>
        </p:sp>
        <p:pic>
          <p:nvPicPr>
            <p:cNvPr id="18459" name="Picture 19" descr="Logo&#10;&#10;Description automatically generated">
              <a:extLst>
                <a:ext uri="{FF2B5EF4-FFF2-40B4-BE49-F238E27FC236}">
                  <a16:creationId xmlns:a16="http://schemas.microsoft.com/office/drawing/2014/main" id="{A5F69EDE-02A9-F648-A676-C1424ED749A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694046" y="38501"/>
              <a:ext cx="959485" cy="9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Graphic 22" descr="Remote learning language outline">
            <a:extLst>
              <a:ext uri="{FF2B5EF4-FFF2-40B4-BE49-F238E27FC236}">
                <a16:creationId xmlns:a16="http://schemas.microsoft.com/office/drawing/2014/main" id="{8957FB2B-E9AF-2645-92D6-45D2AA6994F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09588" y="2052638"/>
            <a:ext cx="914400" cy="914400"/>
          </a:xfrm>
          <a:prstGeom prst="rect">
            <a:avLst/>
          </a:prstGeom>
        </p:spPr>
      </p:pic>
      <p:sp>
        <p:nvSpPr>
          <p:cNvPr id="18442" name="Rectangle 24">
            <a:extLst>
              <a:ext uri="{FF2B5EF4-FFF2-40B4-BE49-F238E27FC236}">
                <a16:creationId xmlns:a16="http://schemas.microsoft.com/office/drawing/2014/main" id="{3EF9E3EA-161D-5B42-8970-485B6F48C025}"/>
              </a:ext>
            </a:extLst>
          </p:cNvPr>
          <p:cNvSpPr>
            <a:spLocks noChangeArrowheads="1"/>
          </p:cNvSpPr>
          <p:nvPr/>
        </p:nvSpPr>
        <p:spPr bwMode="auto">
          <a:xfrm>
            <a:off x="1343025" y="2906713"/>
            <a:ext cx="2503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18 hours live lectures</a:t>
            </a:r>
          </a:p>
        </p:txBody>
      </p:sp>
      <p:pic>
        <p:nvPicPr>
          <p:cNvPr id="28" name="Graphic 27" descr="Employee badge outline">
            <a:extLst>
              <a:ext uri="{FF2B5EF4-FFF2-40B4-BE49-F238E27FC236}">
                <a16:creationId xmlns:a16="http://schemas.microsoft.com/office/drawing/2014/main" id="{434220D9-1901-3D4C-80DA-422F95FA58A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93713" y="3287713"/>
            <a:ext cx="914400" cy="914400"/>
          </a:xfrm>
          <a:prstGeom prst="rect">
            <a:avLst/>
          </a:prstGeom>
        </p:spPr>
      </p:pic>
      <p:sp>
        <p:nvSpPr>
          <p:cNvPr id="18444" name="Rectangle 29">
            <a:extLst>
              <a:ext uri="{FF2B5EF4-FFF2-40B4-BE49-F238E27FC236}">
                <a16:creationId xmlns:a16="http://schemas.microsoft.com/office/drawing/2014/main" id="{5118655F-8035-9F48-B4B9-3718ECAC5AFC}"/>
              </a:ext>
            </a:extLst>
          </p:cNvPr>
          <p:cNvSpPr>
            <a:spLocks noChangeArrowheads="1"/>
          </p:cNvSpPr>
          <p:nvPr/>
        </p:nvSpPr>
        <p:spPr bwMode="auto">
          <a:xfrm>
            <a:off x="1363663" y="3595688"/>
            <a:ext cx="1804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19 Participants</a:t>
            </a:r>
          </a:p>
        </p:txBody>
      </p:sp>
      <p:pic>
        <p:nvPicPr>
          <p:cNvPr id="18445" name="Picture 30" descr="Chart, line chart&#10;&#10;Description automatically generated">
            <a:extLst>
              <a:ext uri="{FF2B5EF4-FFF2-40B4-BE49-F238E27FC236}">
                <a16:creationId xmlns:a16="http://schemas.microsoft.com/office/drawing/2014/main" id="{16133C1C-4264-CC40-B7BD-CC1C75A9295E}"/>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10050" y="1341438"/>
            <a:ext cx="3562350"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Rectangle 31">
            <a:extLst>
              <a:ext uri="{FF2B5EF4-FFF2-40B4-BE49-F238E27FC236}">
                <a16:creationId xmlns:a16="http://schemas.microsoft.com/office/drawing/2014/main" id="{4B4FBC81-27E3-B54B-A2F7-60E7273F4574}"/>
              </a:ext>
            </a:extLst>
          </p:cNvPr>
          <p:cNvSpPr>
            <a:spLocks noChangeArrowheads="1"/>
          </p:cNvSpPr>
          <p:nvPr/>
        </p:nvSpPr>
        <p:spPr bwMode="auto">
          <a:xfrm>
            <a:off x="4946650" y="6056313"/>
            <a:ext cx="1924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Course feedback</a:t>
            </a:r>
            <a:endParaRPr lang="en-US"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endParaRPr>
          </a:p>
        </p:txBody>
      </p:sp>
      <p:pic>
        <p:nvPicPr>
          <p:cNvPr id="18447" name="Picture 1">
            <a:extLst>
              <a:ext uri="{FF2B5EF4-FFF2-40B4-BE49-F238E27FC236}">
                <a16:creationId xmlns:a16="http://schemas.microsoft.com/office/drawing/2014/main" id="{FDD24AA5-A37A-C445-BEC9-BB78502C1DCF}"/>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l="4947" r="5376"/>
          <a:stretch>
            <a:fillRect/>
          </a:stretch>
        </p:blipFill>
        <p:spPr bwMode="auto">
          <a:xfrm>
            <a:off x="4497388" y="4305300"/>
            <a:ext cx="331628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phic 34" descr="Diploma roll outline">
            <a:extLst>
              <a:ext uri="{FF2B5EF4-FFF2-40B4-BE49-F238E27FC236}">
                <a16:creationId xmlns:a16="http://schemas.microsoft.com/office/drawing/2014/main" id="{01289409-217D-C643-92F8-9DCE7D335B0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93713" y="4019550"/>
            <a:ext cx="914400" cy="914400"/>
          </a:xfrm>
          <a:prstGeom prst="rect">
            <a:avLst/>
          </a:prstGeom>
        </p:spPr>
      </p:pic>
      <p:sp>
        <p:nvSpPr>
          <p:cNvPr id="18449" name="Rectangle 36">
            <a:extLst>
              <a:ext uri="{FF2B5EF4-FFF2-40B4-BE49-F238E27FC236}">
                <a16:creationId xmlns:a16="http://schemas.microsoft.com/office/drawing/2014/main" id="{0C187CF0-6E2A-9B4D-9222-B922EEDD6934}"/>
              </a:ext>
            </a:extLst>
          </p:cNvPr>
          <p:cNvSpPr>
            <a:spLocks noChangeArrowheads="1"/>
          </p:cNvSpPr>
          <p:nvPr/>
        </p:nvSpPr>
        <p:spPr bwMode="auto">
          <a:xfrm>
            <a:off x="1385888" y="422592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18/19 Pass (95%)</a:t>
            </a:r>
          </a:p>
        </p:txBody>
      </p:sp>
      <p:sp>
        <p:nvSpPr>
          <p:cNvPr id="18450" name="Rectangle 37">
            <a:extLst>
              <a:ext uri="{FF2B5EF4-FFF2-40B4-BE49-F238E27FC236}">
                <a16:creationId xmlns:a16="http://schemas.microsoft.com/office/drawing/2014/main" id="{5DC8DEE7-AB10-F547-97EF-50462ED27A86}"/>
              </a:ext>
            </a:extLst>
          </p:cNvPr>
          <p:cNvSpPr>
            <a:spLocks noChangeArrowheads="1"/>
          </p:cNvSpPr>
          <p:nvPr/>
        </p:nvSpPr>
        <p:spPr bwMode="auto">
          <a:xfrm>
            <a:off x="4191000" y="3902075"/>
            <a:ext cx="3552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Traffic of e-learning course page  </a:t>
            </a:r>
            <a:endParaRPr lang="en-US"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endParaRPr>
          </a:p>
        </p:txBody>
      </p:sp>
      <p:sp>
        <p:nvSpPr>
          <p:cNvPr id="18451" name="Rectangle 35">
            <a:extLst>
              <a:ext uri="{FF2B5EF4-FFF2-40B4-BE49-F238E27FC236}">
                <a16:creationId xmlns:a16="http://schemas.microsoft.com/office/drawing/2014/main" id="{5C0C8018-2024-3248-9C24-0044A581F5A9}"/>
              </a:ext>
            </a:extLst>
          </p:cNvPr>
          <p:cNvSpPr>
            <a:spLocks noChangeArrowheads="1"/>
          </p:cNvSpPr>
          <p:nvPr/>
        </p:nvSpPr>
        <p:spPr bwMode="auto">
          <a:xfrm>
            <a:off x="8159750" y="586105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Snapshots of the live lecture sessions</a:t>
            </a:r>
            <a:r>
              <a:rPr lang="fr-FR" altLang="en-US" sz="11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 </a:t>
            </a:r>
            <a:r>
              <a:rPr lang="en-MY"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 </a:t>
            </a:r>
            <a:r>
              <a:rPr lang="fr-FR" altLang="en-US" sz="11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 </a:t>
            </a:r>
            <a:endParaRPr lang="en-MY" altLang="en-US" sz="1400" b="1">
              <a:solidFill>
                <a:srgbClr val="820E3E"/>
              </a:solidFill>
              <a:latin typeface="Century Gothic" panose="020B0502020202020204" pitchFamily="34" charset="0"/>
              <a:ea typeface="Times New Roman" panose="02020603050405020304" pitchFamily="18" charset="0"/>
              <a:cs typeface="Arial" panose="020B0604020202020204" pitchFamily="34" charset="0"/>
            </a:endParaRPr>
          </a:p>
        </p:txBody>
      </p:sp>
      <p:sp>
        <p:nvSpPr>
          <p:cNvPr id="18452" name="Slide Number Placeholder 39">
            <a:extLst>
              <a:ext uri="{FF2B5EF4-FFF2-40B4-BE49-F238E27FC236}">
                <a16:creationId xmlns:a16="http://schemas.microsoft.com/office/drawing/2014/main" id="{5FA693F5-D2E1-3B4A-8C79-8C5BBC6388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62B948-BE5F-EC45-9A9C-38BF144FDC6A}" type="slidenum">
              <a:rPr lang="en-US" altLang="en-US">
                <a:solidFill>
                  <a:srgbClr val="898989"/>
                </a:solidFill>
              </a:rPr>
              <a:pPr/>
              <a:t>2</a:t>
            </a:fld>
            <a:endParaRPr lang="en-US" altLang="en-US">
              <a:solidFill>
                <a:srgbClr val="89898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D6ACF30F-E304-0E41-B2C1-59EDF188A208}"/>
              </a:ext>
            </a:extLst>
          </p:cNvPr>
          <p:cNvSpPr txBox="1">
            <a:spLocks noChangeArrowheads="1"/>
          </p:cNvSpPr>
          <p:nvPr/>
        </p:nvSpPr>
        <p:spPr bwMode="auto">
          <a:xfrm>
            <a:off x="392113" y="295275"/>
            <a:ext cx="95996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pPr>
            <a:r>
              <a:rPr lang="en-GB" altLang="en-US" sz="3200">
                <a:solidFill>
                  <a:srgbClr val="7B0132"/>
                </a:solidFill>
                <a:latin typeface="Britannic Bold" panose="020B0903060703020204" pitchFamily="34" charset="77"/>
              </a:rPr>
              <a:t>2. </a:t>
            </a:r>
            <a:r>
              <a:rPr lang="en-US" altLang="en-US" sz="3200">
                <a:solidFill>
                  <a:srgbClr val="7B0132"/>
                </a:solidFill>
                <a:latin typeface="Britannic Bold" panose="020B0903060703020204" pitchFamily="34" charset="77"/>
              </a:rPr>
              <a:t>HUMAN EXPOSURE TO RADIO FREQUENCY ELECTROMAGNETIC FIELDS</a:t>
            </a:r>
            <a:endParaRPr lang="en-MY" altLang="en-US" sz="3200">
              <a:latin typeface="Calibri Light" panose="020F0302020204030204" pitchFamily="34" charset="0"/>
            </a:endParaRPr>
          </a:p>
          <a:p>
            <a:pPr>
              <a:lnSpc>
                <a:spcPct val="90000"/>
              </a:lnSpc>
            </a:pPr>
            <a:endParaRPr lang="en-US" altLang="en-US" sz="3200">
              <a:latin typeface="Calibri Light" panose="020F0302020204030204" pitchFamily="34" charset="0"/>
            </a:endParaRPr>
          </a:p>
        </p:txBody>
      </p:sp>
      <p:sp>
        <p:nvSpPr>
          <p:cNvPr id="19458" name="Rectangle 1">
            <a:extLst>
              <a:ext uri="{FF2B5EF4-FFF2-40B4-BE49-F238E27FC236}">
                <a16:creationId xmlns:a16="http://schemas.microsoft.com/office/drawing/2014/main" id="{E5257323-D052-2140-883B-155527D245BE}"/>
              </a:ext>
            </a:extLst>
          </p:cNvPr>
          <p:cNvSpPr>
            <a:spLocks noChangeArrowheads="1"/>
          </p:cNvSpPr>
          <p:nvPr/>
        </p:nvSpPr>
        <p:spPr bwMode="auto">
          <a:xfrm>
            <a:off x="271463" y="7358063"/>
            <a:ext cx="529272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90000"/>
              </a:lnSpc>
              <a:spcBef>
                <a:spcPts val="1000"/>
              </a:spcBef>
              <a:buFont typeface="Arial" panose="020B0604020202020204" pitchFamily="34" charset="0"/>
              <a:buNone/>
            </a:pPr>
            <a:endParaRPr lang="en-GB" altLang="en-US" sz="1200" b="1">
              <a:latin typeface="Century Gothic" panose="020B0502020202020204" pitchFamily="34"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None/>
            </a:pPr>
            <a:r>
              <a:rPr lang="en-GB" altLang="en-US" sz="1200" b="1" u="sng">
                <a:latin typeface="Century Gothic" panose="020B0502020202020204" pitchFamily="34" charset="0"/>
                <a:ea typeface="Times New Roman" panose="02020603050405020304" pitchFamily="18" charset="0"/>
                <a:cs typeface="Arial" panose="020B0604020202020204" pitchFamily="34" charset="0"/>
              </a:rPr>
              <a:t>Participants Distribution:</a:t>
            </a:r>
            <a:endParaRPr lang="en-MY" altLang="en-US" sz="1200" b="1" u="sng">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participants that completed the training	:	19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male participants		:	10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female participants		:	  9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international participants 		:	  9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local participants			:	10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industry participants 		:	11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90000"/>
              </a:lnSpc>
              <a:spcBef>
                <a:spcPts val="1000"/>
              </a:spcBef>
              <a:buFont typeface="Arial" panose="020B0604020202020204" pitchFamily="34" charset="0"/>
              <a:buChar char="•"/>
            </a:pPr>
            <a:r>
              <a:rPr lang="en-GB" altLang="en-US" sz="1200">
                <a:latin typeface="Century Gothic" panose="020B0502020202020204" pitchFamily="34" charset="0"/>
                <a:ea typeface="Times New Roman" panose="02020603050405020304" pitchFamily="18" charset="0"/>
                <a:cs typeface="Arial" panose="020B0604020202020204" pitchFamily="34" charset="0"/>
              </a:rPr>
              <a:t> No of academia participants		:	 8  pax</a:t>
            </a:r>
            <a:endParaRPr lang="en-MY" altLang="en-US" sz="12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5" name="Graphic 4" descr="Flip calendar outline">
            <a:extLst>
              <a:ext uri="{FF2B5EF4-FFF2-40B4-BE49-F238E27FC236}">
                <a16:creationId xmlns:a16="http://schemas.microsoft.com/office/drawing/2014/main" id="{92592767-4F4D-AE43-B217-4EACF7EB8C9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9588" y="1339850"/>
            <a:ext cx="914400" cy="914400"/>
          </a:xfrm>
          <a:prstGeom prst="rect">
            <a:avLst/>
          </a:prstGeom>
        </p:spPr>
      </p:pic>
      <p:sp>
        <p:nvSpPr>
          <p:cNvPr id="19460" name="Rectangle 5">
            <a:extLst>
              <a:ext uri="{FF2B5EF4-FFF2-40B4-BE49-F238E27FC236}">
                <a16:creationId xmlns:a16="http://schemas.microsoft.com/office/drawing/2014/main" id="{6FA984AE-BC5D-9441-9301-74675D8AD3DE}"/>
              </a:ext>
            </a:extLst>
          </p:cNvPr>
          <p:cNvSpPr>
            <a:spLocks noChangeArrowheads="1"/>
          </p:cNvSpPr>
          <p:nvPr/>
        </p:nvSpPr>
        <p:spPr bwMode="auto">
          <a:xfrm>
            <a:off x="1408113" y="1562100"/>
            <a:ext cx="228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23 Nov-6 Dec 2020</a:t>
            </a:r>
          </a:p>
        </p:txBody>
      </p:sp>
      <p:pic>
        <p:nvPicPr>
          <p:cNvPr id="10" name="Graphic 9" descr="Teacher outline">
            <a:extLst>
              <a:ext uri="{FF2B5EF4-FFF2-40B4-BE49-F238E27FC236}">
                <a16:creationId xmlns:a16="http://schemas.microsoft.com/office/drawing/2014/main" id="{0098F633-4BBE-1047-A7D1-36CCA9A2BA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9263" y="2724150"/>
            <a:ext cx="914400" cy="914400"/>
          </a:xfrm>
          <a:prstGeom prst="rect">
            <a:avLst/>
          </a:prstGeom>
        </p:spPr>
      </p:pic>
      <p:sp>
        <p:nvSpPr>
          <p:cNvPr id="19462" name="Rectangle 11">
            <a:extLst>
              <a:ext uri="{FF2B5EF4-FFF2-40B4-BE49-F238E27FC236}">
                <a16:creationId xmlns:a16="http://schemas.microsoft.com/office/drawing/2014/main" id="{C61D7682-1130-2940-902B-CE5053414D9E}"/>
              </a:ext>
            </a:extLst>
          </p:cNvPr>
          <p:cNvSpPr>
            <a:spLocks noChangeArrowheads="1"/>
          </p:cNvSpPr>
          <p:nvPr/>
        </p:nvSpPr>
        <p:spPr bwMode="auto">
          <a:xfrm>
            <a:off x="1363663" y="2225675"/>
            <a:ext cx="281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ITU Academy &amp; Webex </a:t>
            </a:r>
          </a:p>
        </p:txBody>
      </p:sp>
      <p:grpSp>
        <p:nvGrpSpPr>
          <p:cNvPr id="19463" name="Group 12">
            <a:extLst>
              <a:ext uri="{FF2B5EF4-FFF2-40B4-BE49-F238E27FC236}">
                <a16:creationId xmlns:a16="http://schemas.microsoft.com/office/drawing/2014/main" id="{B25402AA-A354-A942-AEC5-52A0A10C8CE6}"/>
              </a:ext>
            </a:extLst>
          </p:cNvPr>
          <p:cNvGrpSpPr>
            <a:grpSpLocks/>
          </p:cNvGrpSpPr>
          <p:nvPr/>
        </p:nvGrpSpPr>
        <p:grpSpPr bwMode="auto">
          <a:xfrm>
            <a:off x="425450" y="4929188"/>
            <a:ext cx="3727450" cy="1792287"/>
            <a:chOff x="0" y="0"/>
            <a:chExt cx="5900692" cy="2837113"/>
          </a:xfrm>
        </p:grpSpPr>
        <p:pic>
          <p:nvPicPr>
            <p:cNvPr id="19487" name="Picture 13" descr="A picture containing egg&#10;&#10;Description automatically generated">
              <a:extLst>
                <a:ext uri="{FF2B5EF4-FFF2-40B4-BE49-F238E27FC236}">
                  <a16:creationId xmlns:a16="http://schemas.microsoft.com/office/drawing/2014/main" id="{8ABDB8D8-9C5F-5846-AC3D-F3738C5BA98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157086" y="0"/>
              <a:ext cx="1048385" cy="104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8" name="Picture 14" descr="Shape&#10;&#10;Description automatically generated">
              <a:extLst>
                <a:ext uri="{FF2B5EF4-FFF2-40B4-BE49-F238E27FC236}">
                  <a16:creationId xmlns:a16="http://schemas.microsoft.com/office/drawing/2014/main" id="{042FB866-50AD-A444-B908-B3C68C0B48BA}"/>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300438" y="1578543"/>
              <a:ext cx="1496695" cy="125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2E038D97-D38D-774B-B0D7-E74A8FBEE3A7}"/>
                </a:ext>
              </a:extLst>
            </p:cNvPr>
            <p:cNvSpPr/>
            <p:nvPr/>
          </p:nvSpPr>
          <p:spPr>
            <a:xfrm>
              <a:off x="0" y="125647"/>
              <a:ext cx="1693810" cy="826758"/>
            </a:xfrm>
            <a:prstGeom prst="rect">
              <a:avLst/>
            </a:prstGeom>
            <a:noFill/>
          </p:spPr>
          <p:txBody>
            <a:bodyPr>
              <a:spAutoFit/>
            </a:bodyPr>
            <a:lstStyle/>
            <a:p>
              <a:pPr algn="ctr">
                <a:defRPr/>
              </a:pPr>
              <a:r>
                <a:rPr lang="en-GB" sz="2800" b="1" dirty="0">
                  <a:effectLst>
                    <a:outerShdw blurRad="38100" dist="19050" dir="2700000" algn="tl">
                      <a:schemeClr val="dk1">
                        <a:lumMod val="50000"/>
                        <a:alpha val="40000"/>
                      </a:schemeClr>
                    </a:outerShdw>
                  </a:effectLst>
                  <a:latin typeface="Century Gothic" panose="020B0502020202020204" pitchFamily="34" charset="0"/>
                  <a:ea typeface="Times New Roman" panose="02020603050405020304" pitchFamily="18" charset="0"/>
                  <a:cs typeface="Arial" panose="020B0604020202020204" pitchFamily="34" charset="0"/>
                </a:rPr>
                <a:t>12%</a:t>
              </a:r>
              <a:endParaRPr lang="en-MY" sz="700" dirty="0">
                <a:latin typeface="Century Gothic" panose="020B0502020202020204" pitchFamily="34" charset="0"/>
                <a:ea typeface="Times New Roman" panose="02020603050405020304" pitchFamily="18" charset="0"/>
              </a:endParaRPr>
            </a:p>
          </p:txBody>
        </p:sp>
        <p:sp>
          <p:nvSpPr>
            <p:cNvPr id="17" name="Rectangle 16">
              <a:extLst>
                <a:ext uri="{FF2B5EF4-FFF2-40B4-BE49-F238E27FC236}">
                  <a16:creationId xmlns:a16="http://schemas.microsoft.com/office/drawing/2014/main" id="{612574B6-7155-0B4A-9493-1466E4906023}"/>
                </a:ext>
              </a:extLst>
            </p:cNvPr>
            <p:cNvSpPr/>
            <p:nvPr/>
          </p:nvSpPr>
          <p:spPr>
            <a:xfrm>
              <a:off x="4206882" y="57797"/>
              <a:ext cx="1693810" cy="829272"/>
            </a:xfrm>
            <a:prstGeom prst="rect">
              <a:avLst/>
            </a:prstGeom>
            <a:noFill/>
          </p:spPr>
          <p:txBody>
            <a:bodyPr>
              <a:spAutoFit/>
            </a:bodyPr>
            <a:lstStyle/>
            <a:p>
              <a:pPr algn="ctr">
                <a:defRPr/>
              </a:pPr>
              <a:r>
                <a:rPr lang="en-GB" sz="2800" b="1" dirty="0">
                  <a:effectLst>
                    <a:outerShdw blurRad="38100" dist="19050" dir="2700000" algn="tl">
                      <a:schemeClr val="dk1">
                        <a:lumMod val="50000"/>
                        <a:alpha val="40000"/>
                      </a:schemeClr>
                    </a:outerShdw>
                  </a:effectLst>
                  <a:latin typeface="Century Gothic" panose="020B0502020202020204" pitchFamily="34" charset="0"/>
                  <a:ea typeface="Times New Roman" panose="02020603050405020304" pitchFamily="18" charset="0"/>
                  <a:cs typeface="Arial" panose="020B0604020202020204" pitchFamily="34" charset="0"/>
                </a:rPr>
                <a:t>88%</a:t>
              </a:r>
              <a:endParaRPr lang="en-MY" sz="700" dirty="0">
                <a:latin typeface="Century Gothic" panose="020B0502020202020204" pitchFamily="34" charset="0"/>
                <a:ea typeface="Times New Roman" panose="02020603050405020304" pitchFamily="18" charset="0"/>
              </a:endParaRPr>
            </a:p>
          </p:txBody>
        </p:sp>
        <p:sp>
          <p:nvSpPr>
            <p:cNvPr id="18" name="Rectangle 17">
              <a:extLst>
                <a:ext uri="{FF2B5EF4-FFF2-40B4-BE49-F238E27FC236}">
                  <a16:creationId xmlns:a16="http://schemas.microsoft.com/office/drawing/2014/main" id="{210B2F8F-1375-004D-8BD5-1DA1232EEAF1}"/>
                </a:ext>
              </a:extLst>
            </p:cNvPr>
            <p:cNvSpPr/>
            <p:nvPr/>
          </p:nvSpPr>
          <p:spPr>
            <a:xfrm>
              <a:off x="47749" y="1741469"/>
              <a:ext cx="1693810" cy="829272"/>
            </a:xfrm>
            <a:prstGeom prst="rect">
              <a:avLst/>
            </a:prstGeom>
            <a:noFill/>
          </p:spPr>
          <p:txBody>
            <a:bodyPr>
              <a:spAutoFit/>
            </a:bodyPr>
            <a:lstStyle/>
            <a:p>
              <a:pPr algn="ctr">
                <a:defRPr/>
              </a:pPr>
              <a:r>
                <a:rPr lang="en-GB" sz="2800" b="1" dirty="0">
                  <a:effectLst>
                    <a:outerShdw blurRad="38100" dist="19050" dir="2700000" algn="tl">
                      <a:schemeClr val="dk1">
                        <a:lumMod val="50000"/>
                        <a:alpha val="40000"/>
                      </a:schemeClr>
                    </a:outerShdw>
                  </a:effectLst>
                  <a:latin typeface="Century Gothic" panose="020B0502020202020204" pitchFamily="34" charset="0"/>
                  <a:ea typeface="Times New Roman" panose="02020603050405020304" pitchFamily="18" charset="0"/>
                  <a:cs typeface="Arial" panose="020B0604020202020204" pitchFamily="34" charset="0"/>
                </a:rPr>
                <a:t>75%</a:t>
              </a:r>
              <a:endParaRPr lang="en-MY" sz="700" dirty="0">
                <a:latin typeface="Century Gothic" panose="020B0502020202020204" pitchFamily="34" charset="0"/>
                <a:ea typeface="Times New Roman" panose="02020603050405020304" pitchFamily="18" charset="0"/>
              </a:endParaRPr>
            </a:p>
          </p:txBody>
        </p:sp>
        <p:sp>
          <p:nvSpPr>
            <p:cNvPr id="19" name="Rectangle 18">
              <a:extLst>
                <a:ext uri="{FF2B5EF4-FFF2-40B4-BE49-F238E27FC236}">
                  <a16:creationId xmlns:a16="http://schemas.microsoft.com/office/drawing/2014/main" id="{68019423-B7F8-4340-B50D-EE77C8008662}"/>
                </a:ext>
              </a:extLst>
            </p:cNvPr>
            <p:cNvSpPr/>
            <p:nvPr/>
          </p:nvSpPr>
          <p:spPr>
            <a:xfrm>
              <a:off x="4206882" y="1741469"/>
              <a:ext cx="1693810" cy="829272"/>
            </a:xfrm>
            <a:prstGeom prst="rect">
              <a:avLst/>
            </a:prstGeom>
            <a:noFill/>
          </p:spPr>
          <p:txBody>
            <a:bodyPr>
              <a:spAutoFit/>
            </a:bodyPr>
            <a:lstStyle/>
            <a:p>
              <a:pPr algn="ctr">
                <a:defRPr/>
              </a:pPr>
              <a:r>
                <a:rPr lang="en-GB" sz="2800" b="1" dirty="0">
                  <a:effectLst>
                    <a:outerShdw blurRad="38100" dist="19050" dir="2700000" algn="tl">
                      <a:schemeClr val="dk1">
                        <a:lumMod val="50000"/>
                        <a:alpha val="40000"/>
                      </a:schemeClr>
                    </a:outerShdw>
                  </a:effectLst>
                  <a:latin typeface="Century Gothic" panose="020B0502020202020204" pitchFamily="34" charset="0"/>
                  <a:ea typeface="Times New Roman" panose="02020603050405020304" pitchFamily="18" charset="0"/>
                  <a:cs typeface="Arial" panose="020B0604020202020204" pitchFamily="34" charset="0"/>
                </a:rPr>
                <a:t>25%</a:t>
              </a:r>
              <a:endParaRPr lang="en-MY" sz="700" dirty="0">
                <a:latin typeface="Century Gothic" panose="020B0502020202020204" pitchFamily="34" charset="0"/>
                <a:ea typeface="Times New Roman" panose="02020603050405020304" pitchFamily="18" charset="0"/>
              </a:endParaRPr>
            </a:p>
          </p:txBody>
        </p:sp>
        <p:pic>
          <p:nvPicPr>
            <p:cNvPr id="19493" name="Picture 19" descr="Logo&#10;&#10;Description automatically generated">
              <a:extLst>
                <a:ext uri="{FF2B5EF4-FFF2-40B4-BE49-F238E27FC236}">
                  <a16:creationId xmlns:a16="http://schemas.microsoft.com/office/drawing/2014/main" id="{920839A8-1C5F-CE49-A2C5-3D67169BC9BB}"/>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694046" y="38501"/>
              <a:ext cx="959485" cy="9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Graphic 22" descr="Remote learning language outline">
            <a:extLst>
              <a:ext uri="{FF2B5EF4-FFF2-40B4-BE49-F238E27FC236}">
                <a16:creationId xmlns:a16="http://schemas.microsoft.com/office/drawing/2014/main" id="{49E2F65F-C962-5440-9ED1-570156033C5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9588" y="2052638"/>
            <a:ext cx="914400" cy="914400"/>
          </a:xfrm>
          <a:prstGeom prst="rect">
            <a:avLst/>
          </a:prstGeom>
        </p:spPr>
      </p:pic>
      <p:sp>
        <p:nvSpPr>
          <p:cNvPr id="19465" name="Rectangle 24">
            <a:extLst>
              <a:ext uri="{FF2B5EF4-FFF2-40B4-BE49-F238E27FC236}">
                <a16:creationId xmlns:a16="http://schemas.microsoft.com/office/drawing/2014/main" id="{CB9A5AE0-01F8-5244-8500-EE568F206317}"/>
              </a:ext>
            </a:extLst>
          </p:cNvPr>
          <p:cNvSpPr>
            <a:spLocks noChangeArrowheads="1"/>
          </p:cNvSpPr>
          <p:nvPr/>
        </p:nvSpPr>
        <p:spPr bwMode="auto">
          <a:xfrm>
            <a:off x="1343025" y="2906713"/>
            <a:ext cx="2503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17 hours live lectures</a:t>
            </a:r>
          </a:p>
        </p:txBody>
      </p:sp>
      <p:pic>
        <p:nvPicPr>
          <p:cNvPr id="28" name="Graphic 27" descr="Employee badge outline">
            <a:extLst>
              <a:ext uri="{FF2B5EF4-FFF2-40B4-BE49-F238E27FC236}">
                <a16:creationId xmlns:a16="http://schemas.microsoft.com/office/drawing/2014/main" id="{C9ACEDEA-8A87-5F45-8D40-545318613B6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93713" y="3287713"/>
            <a:ext cx="914400" cy="914400"/>
          </a:xfrm>
          <a:prstGeom prst="rect">
            <a:avLst/>
          </a:prstGeom>
        </p:spPr>
      </p:pic>
      <p:sp>
        <p:nvSpPr>
          <p:cNvPr id="19467" name="Rectangle 29">
            <a:extLst>
              <a:ext uri="{FF2B5EF4-FFF2-40B4-BE49-F238E27FC236}">
                <a16:creationId xmlns:a16="http://schemas.microsoft.com/office/drawing/2014/main" id="{3C1D1D3B-E966-0E49-9437-37926D5BDC2E}"/>
              </a:ext>
            </a:extLst>
          </p:cNvPr>
          <p:cNvSpPr>
            <a:spLocks noChangeArrowheads="1"/>
          </p:cNvSpPr>
          <p:nvPr/>
        </p:nvSpPr>
        <p:spPr bwMode="auto">
          <a:xfrm>
            <a:off x="1363663" y="3595688"/>
            <a:ext cx="1804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16 Participants</a:t>
            </a:r>
          </a:p>
        </p:txBody>
      </p:sp>
      <p:sp>
        <p:nvSpPr>
          <p:cNvPr id="19468" name="Rectangle 31">
            <a:extLst>
              <a:ext uri="{FF2B5EF4-FFF2-40B4-BE49-F238E27FC236}">
                <a16:creationId xmlns:a16="http://schemas.microsoft.com/office/drawing/2014/main" id="{E232D7E5-01D2-D74F-8BC7-B045F400DE5B}"/>
              </a:ext>
            </a:extLst>
          </p:cNvPr>
          <p:cNvSpPr>
            <a:spLocks noChangeArrowheads="1"/>
          </p:cNvSpPr>
          <p:nvPr/>
        </p:nvSpPr>
        <p:spPr bwMode="auto">
          <a:xfrm>
            <a:off x="5091113" y="6213475"/>
            <a:ext cx="1928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Course feedback</a:t>
            </a:r>
            <a:endParaRPr lang="en-US" altLang="en-US" sz="1600" b="1">
              <a:solidFill>
                <a:srgbClr val="820E3E"/>
              </a:solidFill>
              <a:ea typeface="Times New Roman" panose="02020603050405020304" pitchFamily="18" charset="0"/>
              <a:cs typeface="Arial" panose="020B0604020202020204" pitchFamily="34" charset="0"/>
            </a:endParaRPr>
          </a:p>
        </p:txBody>
      </p:sp>
      <p:pic>
        <p:nvPicPr>
          <p:cNvPr id="35" name="Graphic 34" descr="Diploma roll outline">
            <a:extLst>
              <a:ext uri="{FF2B5EF4-FFF2-40B4-BE49-F238E27FC236}">
                <a16:creationId xmlns:a16="http://schemas.microsoft.com/office/drawing/2014/main" id="{0AF3FD7E-212B-1B41-945E-B7166D2A064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93713" y="4019550"/>
            <a:ext cx="914400" cy="914400"/>
          </a:xfrm>
          <a:prstGeom prst="rect">
            <a:avLst/>
          </a:prstGeom>
        </p:spPr>
      </p:pic>
      <p:sp>
        <p:nvSpPr>
          <p:cNvPr id="19470" name="Rectangle 36">
            <a:extLst>
              <a:ext uri="{FF2B5EF4-FFF2-40B4-BE49-F238E27FC236}">
                <a16:creationId xmlns:a16="http://schemas.microsoft.com/office/drawing/2014/main" id="{8E4B976D-A8D1-EC40-B7F5-C149429BA0C9}"/>
              </a:ext>
            </a:extLst>
          </p:cNvPr>
          <p:cNvSpPr>
            <a:spLocks noChangeArrowheads="1"/>
          </p:cNvSpPr>
          <p:nvPr/>
        </p:nvSpPr>
        <p:spPr bwMode="auto">
          <a:xfrm>
            <a:off x="1357313" y="4241800"/>
            <a:ext cx="231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latin typeface="Century Gothic" panose="020B0502020202020204" pitchFamily="34" charset="0"/>
                <a:ea typeface="Times New Roman" panose="02020603050405020304" pitchFamily="18" charset="0"/>
                <a:cs typeface="Arial" panose="020B0604020202020204" pitchFamily="34" charset="0"/>
              </a:rPr>
              <a:t>10/16 Pass (62.5%) </a:t>
            </a:r>
          </a:p>
        </p:txBody>
      </p:sp>
      <p:sp>
        <p:nvSpPr>
          <p:cNvPr id="19471" name="Rectangle 37">
            <a:extLst>
              <a:ext uri="{FF2B5EF4-FFF2-40B4-BE49-F238E27FC236}">
                <a16:creationId xmlns:a16="http://schemas.microsoft.com/office/drawing/2014/main" id="{7D066CB9-3A73-3442-8679-1F92D50623F2}"/>
              </a:ext>
            </a:extLst>
          </p:cNvPr>
          <p:cNvSpPr>
            <a:spLocks noChangeArrowheads="1"/>
          </p:cNvSpPr>
          <p:nvPr/>
        </p:nvSpPr>
        <p:spPr bwMode="auto">
          <a:xfrm>
            <a:off x="4398963" y="3694113"/>
            <a:ext cx="3552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Traffic of e-learning course page  </a:t>
            </a:r>
            <a:endParaRPr lang="en-US" altLang="en-US" sz="1600" b="1">
              <a:solidFill>
                <a:srgbClr val="820E3E"/>
              </a:solidFill>
              <a:ea typeface="Times New Roman" panose="02020603050405020304" pitchFamily="18" charset="0"/>
              <a:cs typeface="Arial" panose="020B0604020202020204" pitchFamily="34" charset="0"/>
            </a:endParaRPr>
          </a:p>
        </p:txBody>
      </p:sp>
      <p:sp>
        <p:nvSpPr>
          <p:cNvPr id="19472" name="Rectangle 35">
            <a:extLst>
              <a:ext uri="{FF2B5EF4-FFF2-40B4-BE49-F238E27FC236}">
                <a16:creationId xmlns:a16="http://schemas.microsoft.com/office/drawing/2014/main" id="{28763F39-79AD-6749-82CB-22BE8EEF9CE6}"/>
              </a:ext>
            </a:extLst>
          </p:cNvPr>
          <p:cNvSpPr>
            <a:spLocks noChangeArrowheads="1"/>
          </p:cNvSpPr>
          <p:nvPr/>
        </p:nvSpPr>
        <p:spPr bwMode="auto">
          <a:xfrm>
            <a:off x="8112125" y="6251575"/>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Snapshots of the live lecture sessions</a:t>
            </a:r>
            <a:r>
              <a:rPr lang="fr-FR" altLang="en-US" sz="11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 </a:t>
            </a:r>
            <a:r>
              <a:rPr lang="en-MY" altLang="en-US" sz="16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 </a:t>
            </a:r>
            <a:r>
              <a:rPr lang="fr-FR" altLang="en-US" sz="1100" b="1">
                <a:solidFill>
                  <a:srgbClr val="820E3E"/>
                </a:solidFill>
                <a:latin typeface="Century Gothic" panose="020B0502020202020204" pitchFamily="34" charset="0"/>
                <a:ea typeface="Times New Roman" panose="02020603050405020304" pitchFamily="18" charset="0"/>
                <a:cs typeface="Arial" panose="020B0604020202020204" pitchFamily="34" charset="0"/>
              </a:rPr>
              <a:t> </a:t>
            </a:r>
            <a:endParaRPr lang="en-MY" altLang="en-US" sz="1400" b="1">
              <a:solidFill>
                <a:srgbClr val="820E3E"/>
              </a:solidFill>
              <a:latin typeface="Century Gothic" panose="020B0502020202020204" pitchFamily="34" charset="0"/>
              <a:ea typeface="Times New Roman" panose="02020603050405020304" pitchFamily="18" charset="0"/>
              <a:cs typeface="Arial" panose="020B0604020202020204" pitchFamily="34" charset="0"/>
            </a:endParaRPr>
          </a:p>
        </p:txBody>
      </p:sp>
      <p:pic>
        <p:nvPicPr>
          <p:cNvPr id="19473" name="Picture 28" descr="Hasil carian imej untuk ITRC Iran">
            <a:extLst>
              <a:ext uri="{FF2B5EF4-FFF2-40B4-BE49-F238E27FC236}">
                <a16:creationId xmlns:a16="http://schemas.microsoft.com/office/drawing/2014/main" id="{5D997E8B-2568-CE4E-940F-3617F70EFEDA}"/>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9939338" y="82550"/>
            <a:ext cx="6000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4" name="Group 3">
            <a:extLst>
              <a:ext uri="{FF2B5EF4-FFF2-40B4-BE49-F238E27FC236}">
                <a16:creationId xmlns:a16="http://schemas.microsoft.com/office/drawing/2014/main" id="{6D0D3A67-905E-F242-B58C-5D0B81E69E67}"/>
              </a:ext>
            </a:extLst>
          </p:cNvPr>
          <p:cNvGrpSpPr>
            <a:grpSpLocks/>
          </p:cNvGrpSpPr>
          <p:nvPr/>
        </p:nvGrpSpPr>
        <p:grpSpPr bwMode="auto">
          <a:xfrm>
            <a:off x="8112125" y="814388"/>
            <a:ext cx="4073525" cy="5521325"/>
            <a:chOff x="-3925233" y="835025"/>
            <a:chExt cx="4073205" cy="5521325"/>
          </a:xfrm>
        </p:grpSpPr>
        <p:pic>
          <p:nvPicPr>
            <p:cNvPr id="19478" name="Picture 22">
              <a:extLst>
                <a:ext uri="{FF2B5EF4-FFF2-40B4-BE49-F238E27FC236}">
                  <a16:creationId xmlns:a16="http://schemas.microsoft.com/office/drawing/2014/main" id="{CC3141CA-6338-8147-ABEB-FA80B51024A3}"/>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914282" y="1920436"/>
              <a:ext cx="1993690" cy="108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17" descr="A picture containing text, screenshot, computer, electronics&#10;&#10;Description automatically generated">
              <a:extLst>
                <a:ext uri="{FF2B5EF4-FFF2-40B4-BE49-F238E27FC236}">
                  <a16:creationId xmlns:a16="http://schemas.microsoft.com/office/drawing/2014/main" id="{BF2262B2-616B-8A4A-A0AF-E24D5C0E5FA7}"/>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856669" y="3053878"/>
              <a:ext cx="2004641" cy="103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21">
              <a:extLst>
                <a:ext uri="{FF2B5EF4-FFF2-40B4-BE49-F238E27FC236}">
                  <a16:creationId xmlns:a16="http://schemas.microsoft.com/office/drawing/2014/main" id="{D026CDA0-A6A4-5E46-AB53-E2C6D25C647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968504" y="5295900"/>
              <a:ext cx="21177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2" descr="A picture containing text, screenshot, electronics, computer&#10;&#10;Description automatically generated">
              <a:extLst>
                <a:ext uri="{FF2B5EF4-FFF2-40B4-BE49-F238E27FC236}">
                  <a16:creationId xmlns:a16="http://schemas.microsoft.com/office/drawing/2014/main" id="{A66260BD-84C4-B54F-8819-3FB765CC9CC4}"/>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925233" y="835025"/>
              <a:ext cx="2004641"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5" descr="A picture containing text, screenshot, monitor, electronics&#10;&#10;Description automatically generated">
              <a:extLst>
                <a:ext uri="{FF2B5EF4-FFF2-40B4-BE49-F238E27FC236}">
                  <a16:creationId xmlns:a16="http://schemas.microsoft.com/office/drawing/2014/main" id="{220C57D6-BC27-3B4E-A9FF-3CAB25E20082}"/>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856669" y="835025"/>
              <a:ext cx="2004641"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15">
              <a:extLst>
                <a:ext uri="{FF2B5EF4-FFF2-40B4-BE49-F238E27FC236}">
                  <a16:creationId xmlns:a16="http://schemas.microsoft.com/office/drawing/2014/main" id="{946F4392-8578-9F4B-A482-DC08C1871CB9}"/>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856669" y="1942903"/>
              <a:ext cx="2004641" cy="103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16">
              <a:extLst>
                <a:ext uri="{FF2B5EF4-FFF2-40B4-BE49-F238E27FC236}">
                  <a16:creationId xmlns:a16="http://schemas.microsoft.com/office/drawing/2014/main" id="{52B760F0-3A17-0A46-B463-EAAE821E6A92}"/>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914282" y="3053878"/>
              <a:ext cx="2004641" cy="107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18">
              <a:extLst>
                <a:ext uri="{FF2B5EF4-FFF2-40B4-BE49-F238E27FC236}">
                  <a16:creationId xmlns:a16="http://schemas.microsoft.com/office/drawing/2014/main" id="{1BF533A3-B5BF-154A-89CA-85DD19D50C9D}"/>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3914282" y="4164853"/>
              <a:ext cx="2004641"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6" name="Picture 20">
              <a:extLst>
                <a:ext uri="{FF2B5EF4-FFF2-40B4-BE49-F238E27FC236}">
                  <a16:creationId xmlns:a16="http://schemas.microsoft.com/office/drawing/2014/main" id="{E0648842-8721-0545-A143-4AB1CB17A6D2}"/>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852625" y="4165207"/>
              <a:ext cx="200059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75" name="Picture 1">
            <a:extLst>
              <a:ext uri="{FF2B5EF4-FFF2-40B4-BE49-F238E27FC236}">
                <a16:creationId xmlns:a16="http://schemas.microsoft.com/office/drawing/2014/main" id="{22BE5089-BFE5-CD40-BF38-C832F6972D67}"/>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4567238" y="4233863"/>
            <a:ext cx="31623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10" descr="Chart, line chart&#10;&#10;Description automatically generated">
            <a:extLst>
              <a:ext uri="{FF2B5EF4-FFF2-40B4-BE49-F238E27FC236}">
                <a16:creationId xmlns:a16="http://schemas.microsoft.com/office/drawing/2014/main" id="{9C872EC2-30A7-5745-B8CB-9C68E24A631D}"/>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89388" y="1473200"/>
            <a:ext cx="409098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7" name="Slide Number Placeholder 20">
            <a:extLst>
              <a:ext uri="{FF2B5EF4-FFF2-40B4-BE49-F238E27FC236}">
                <a16:creationId xmlns:a16="http://schemas.microsoft.com/office/drawing/2014/main" id="{F45F6C4B-41ED-2A49-AA51-D0FD7B7218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760FF4B-9F24-BD4C-9B74-8531D610F6D5}" type="slidenum">
              <a:rPr lang="en-US" altLang="en-US">
                <a:solidFill>
                  <a:srgbClr val="898989"/>
                </a:solidFill>
              </a:rPr>
              <a:pPr/>
              <a:t>3</a:t>
            </a:fld>
            <a:endParaRPr lang="en-US" altLang="en-US">
              <a:solidFill>
                <a:srgbClr val="89898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Placeholder 1">
            <a:extLst>
              <a:ext uri="{FF2B5EF4-FFF2-40B4-BE49-F238E27FC236}">
                <a16:creationId xmlns:a16="http://schemas.microsoft.com/office/drawing/2014/main" id="{7EC4BA97-6C40-EF4D-B100-71727BDC9A64}"/>
              </a:ext>
            </a:extLst>
          </p:cNvPr>
          <p:cNvSpPr txBox="1">
            <a:spLocks noChangeArrowheads="1"/>
          </p:cNvSpPr>
          <p:nvPr/>
        </p:nvSpPr>
        <p:spPr bwMode="auto">
          <a:xfrm>
            <a:off x="1073150" y="2765425"/>
            <a:ext cx="94615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6000">
                <a:solidFill>
                  <a:schemeClr val="bg1"/>
                </a:solidFill>
                <a:latin typeface="Calibri Light" panose="020F0302020204030204" pitchFamily="34" charset="0"/>
              </a:rPr>
              <a:t>Training Plan 2021</a:t>
            </a:r>
          </a:p>
        </p:txBody>
      </p:sp>
      <p:sp>
        <p:nvSpPr>
          <p:cNvPr id="13315" name="Text Placeholder 2">
            <a:extLst>
              <a:ext uri="{FF2B5EF4-FFF2-40B4-BE49-F238E27FC236}">
                <a16:creationId xmlns:a16="http://schemas.microsoft.com/office/drawing/2014/main" id="{2CF335A3-C012-6E4C-8E1B-E34AC5331A5E}"/>
              </a:ext>
            </a:extLst>
          </p:cNvPr>
          <p:cNvSpPr txBox="1">
            <a:spLocks noChangeArrowheads="1"/>
          </p:cNvSpPr>
          <p:nvPr/>
        </p:nvSpPr>
        <p:spPr bwMode="auto">
          <a:xfrm>
            <a:off x="1244600" y="5357813"/>
            <a:ext cx="11120438" cy="928687"/>
          </a:xfrm>
          <a:prstGeom prst="rect">
            <a:avLst/>
          </a:prstGeom>
          <a:noFill/>
          <a:ln>
            <a:noFill/>
          </a:ln>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457200" indent="-457200" eaLnBrk="1" hangingPunct="1">
              <a:lnSpc>
                <a:spcPct val="90000"/>
              </a:lnSpc>
              <a:spcBef>
                <a:spcPts val="1000"/>
              </a:spcBef>
              <a:buFont typeface="Arial" panose="020B0604020202020204" pitchFamily="34" charset="0"/>
              <a:buAutoNum type="arabicPeriod"/>
              <a:defRPr/>
            </a:pPr>
            <a:r>
              <a:rPr lang="en-MY" sz="2000" dirty="0">
                <a:solidFill>
                  <a:schemeClr val="bg1"/>
                </a:solidFill>
                <a:latin typeface="+mn-lt"/>
              </a:rPr>
              <a:t>Fifth Generation (5G) Implementation: Practices and Case Studies</a:t>
            </a:r>
            <a:r>
              <a:rPr lang="en-US" altLang="en-US" sz="2000" dirty="0">
                <a:solidFill>
                  <a:schemeClr val="bg1"/>
                </a:solidFill>
                <a:latin typeface="+mn-lt"/>
              </a:rPr>
              <a:t> </a:t>
            </a:r>
          </a:p>
          <a:p>
            <a:pPr marL="457200" indent="-457200" eaLnBrk="1" hangingPunct="1">
              <a:lnSpc>
                <a:spcPct val="90000"/>
              </a:lnSpc>
              <a:spcBef>
                <a:spcPts val="1000"/>
              </a:spcBef>
              <a:buFont typeface="Arial" panose="020B0604020202020204" pitchFamily="34" charset="0"/>
              <a:buAutoNum type="arabicPeriod"/>
              <a:defRPr/>
            </a:pPr>
            <a:r>
              <a:rPr lang="en-MY" sz="2000" dirty="0">
                <a:solidFill>
                  <a:schemeClr val="bg1"/>
                </a:solidFill>
                <a:latin typeface="+mn-lt"/>
              </a:rPr>
              <a:t>Human Exposure to Fifth Generation (5G) Electromagnetic Fields: Guidelines, Measurements &amp; </a:t>
            </a:r>
          </a:p>
          <a:p>
            <a:pPr eaLnBrk="1" hangingPunct="1">
              <a:lnSpc>
                <a:spcPct val="90000"/>
              </a:lnSpc>
              <a:spcBef>
                <a:spcPts val="1000"/>
              </a:spcBef>
              <a:defRPr/>
            </a:pPr>
            <a:r>
              <a:rPr lang="en-MY" sz="2000" dirty="0">
                <a:solidFill>
                  <a:schemeClr val="bg1"/>
                </a:solidFill>
                <a:latin typeface="+mn-lt"/>
              </a:rPr>
              <a:t>        Case Studies </a:t>
            </a:r>
            <a:endParaRPr lang="en-US" altLang="en-US" sz="2000" dirty="0">
              <a:solidFill>
                <a:schemeClr val="bg1"/>
              </a:solidFill>
              <a:latin typeface="+mn-lt"/>
            </a:endParaRPr>
          </a:p>
          <a:p>
            <a:pPr eaLnBrk="1" hangingPunct="1">
              <a:lnSpc>
                <a:spcPct val="90000"/>
              </a:lnSpc>
              <a:spcBef>
                <a:spcPts val="1000"/>
              </a:spcBef>
              <a:defRPr/>
            </a:pPr>
            <a:endParaRPr lang="en-US" altLang="en-US" sz="2000" dirty="0">
              <a:solidFill>
                <a:schemeClr val="bg1"/>
              </a:solidFill>
              <a:latin typeface="+mn-lt"/>
            </a:endParaRPr>
          </a:p>
          <a:p>
            <a:pPr marL="457200" indent="-457200" eaLnBrk="1" hangingPunct="1">
              <a:lnSpc>
                <a:spcPct val="90000"/>
              </a:lnSpc>
              <a:spcBef>
                <a:spcPts val="1000"/>
              </a:spcBef>
              <a:buFont typeface="Arial" panose="020B0604020202020204" pitchFamily="34" charset="0"/>
              <a:buAutoNum type="arabicPeriod"/>
              <a:defRPr/>
            </a:pPr>
            <a:endParaRPr lang="en-US" altLang="en-US" sz="2000" dirty="0">
              <a:solidFill>
                <a:schemeClr val="bg1"/>
              </a:solidFill>
              <a:latin typeface="+mn-lt"/>
            </a:endParaRPr>
          </a:p>
          <a:p>
            <a:pPr lvl="1" algn="ctr" eaLnBrk="1" hangingPunct="1">
              <a:lnSpc>
                <a:spcPct val="90000"/>
              </a:lnSpc>
              <a:spcBef>
                <a:spcPts val="500"/>
              </a:spcBef>
              <a:buFont typeface="Arial" panose="020B0604020202020204" pitchFamily="34" charset="0"/>
              <a:buNone/>
              <a:defRPr/>
            </a:pPr>
            <a:endParaRPr lang="en-US" altLang="en-US" sz="2000" dirty="0"/>
          </a:p>
        </p:txBody>
      </p:sp>
      <p:sp>
        <p:nvSpPr>
          <p:cNvPr id="20483" name="Slide Number Placeholder 1">
            <a:extLst>
              <a:ext uri="{FF2B5EF4-FFF2-40B4-BE49-F238E27FC236}">
                <a16:creationId xmlns:a16="http://schemas.microsoft.com/office/drawing/2014/main" id="{3963230D-1CF4-DB43-8CAE-EFC1E87F62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16E38BD-35E5-1742-BF54-584314F7D451}" type="slidenum">
              <a:rPr lang="en-US" altLang="en-US">
                <a:solidFill>
                  <a:srgbClr val="898989"/>
                </a:solidFill>
              </a:rPr>
              <a:pPr/>
              <a:t>4</a:t>
            </a:fld>
            <a:endParaRPr lang="en-US" altLang="en-US">
              <a:solidFill>
                <a:srgbClr val="89898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525A3061-7CFF-CC43-8893-34771BB8E385}"/>
              </a:ext>
            </a:extLst>
          </p:cNvPr>
          <p:cNvSpPr txBox="1">
            <a:spLocks noChangeArrowheads="1"/>
          </p:cNvSpPr>
          <p:nvPr/>
        </p:nvSpPr>
        <p:spPr bwMode="auto">
          <a:xfrm>
            <a:off x="442913" y="523875"/>
            <a:ext cx="40671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MY" altLang="en-US" sz="2000" b="1">
                <a:solidFill>
                  <a:schemeClr val="bg1"/>
                </a:solidFill>
                <a:latin typeface="Century Gothic" panose="020B0502020202020204" pitchFamily="34" charset="0"/>
              </a:rPr>
              <a:t>1. Fifth Generation (5G) Implementation: Practices and Case Studies </a:t>
            </a:r>
            <a:endParaRPr lang="en-US" altLang="en-US" sz="2000" b="1">
              <a:solidFill>
                <a:schemeClr val="bg1"/>
              </a:solidFill>
              <a:latin typeface="Century Gothic" panose="020B0502020202020204" pitchFamily="34" charset="0"/>
            </a:endParaRPr>
          </a:p>
        </p:txBody>
      </p:sp>
      <p:pic>
        <p:nvPicPr>
          <p:cNvPr id="4" name="Graphic 3" descr="Flip calendar outline">
            <a:extLst>
              <a:ext uri="{FF2B5EF4-FFF2-40B4-BE49-F238E27FC236}">
                <a16:creationId xmlns:a16="http://schemas.microsoft.com/office/drawing/2014/main" id="{8A16E23E-9D56-C545-90EA-00FEAAB43C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0525" y="1874838"/>
            <a:ext cx="914400" cy="914400"/>
          </a:xfrm>
          <a:prstGeom prst="rect">
            <a:avLst/>
          </a:prstGeom>
        </p:spPr>
      </p:pic>
      <p:sp>
        <p:nvSpPr>
          <p:cNvPr id="21507" name="Rectangle 4">
            <a:extLst>
              <a:ext uri="{FF2B5EF4-FFF2-40B4-BE49-F238E27FC236}">
                <a16:creationId xmlns:a16="http://schemas.microsoft.com/office/drawing/2014/main" id="{D3D48DDD-AC81-9B4E-8D94-1EA8CAE3E934}"/>
              </a:ext>
            </a:extLst>
          </p:cNvPr>
          <p:cNvSpPr>
            <a:spLocks noChangeArrowheads="1"/>
          </p:cNvSpPr>
          <p:nvPr/>
        </p:nvSpPr>
        <p:spPr bwMode="auto">
          <a:xfrm>
            <a:off x="1244600" y="2073275"/>
            <a:ext cx="2633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solidFill>
                  <a:schemeClr val="bg1"/>
                </a:solidFill>
                <a:latin typeface="Century Gothic" panose="020B0502020202020204" pitchFamily="34" charset="0"/>
                <a:ea typeface="Times New Roman" panose="02020603050405020304" pitchFamily="18" charset="0"/>
                <a:cs typeface="Arial" panose="020B0604020202020204" pitchFamily="34" charset="0"/>
              </a:rPr>
              <a:t>Date: 5 – 18 April 2021</a:t>
            </a:r>
          </a:p>
        </p:txBody>
      </p:sp>
      <p:pic>
        <p:nvPicPr>
          <p:cNvPr id="6" name="Graphic 5" descr="Teacher outline">
            <a:extLst>
              <a:ext uri="{FF2B5EF4-FFF2-40B4-BE49-F238E27FC236}">
                <a16:creationId xmlns:a16="http://schemas.microsoft.com/office/drawing/2014/main" id="{18A537AE-0911-5948-B4BC-A2404C446F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0200" y="3259138"/>
            <a:ext cx="914400" cy="914400"/>
          </a:xfrm>
          <a:prstGeom prst="rect">
            <a:avLst/>
          </a:prstGeom>
        </p:spPr>
      </p:pic>
      <p:sp>
        <p:nvSpPr>
          <p:cNvPr id="21509" name="Rectangle 6">
            <a:extLst>
              <a:ext uri="{FF2B5EF4-FFF2-40B4-BE49-F238E27FC236}">
                <a16:creationId xmlns:a16="http://schemas.microsoft.com/office/drawing/2014/main" id="{E583A177-746F-1640-BCE0-08B8E8CD28E1}"/>
              </a:ext>
            </a:extLst>
          </p:cNvPr>
          <p:cNvSpPr>
            <a:spLocks noChangeArrowheads="1"/>
          </p:cNvSpPr>
          <p:nvPr/>
        </p:nvSpPr>
        <p:spPr bwMode="auto">
          <a:xfrm>
            <a:off x="1246188" y="2762250"/>
            <a:ext cx="281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solidFill>
                  <a:schemeClr val="bg1"/>
                </a:solidFill>
                <a:latin typeface="Century Gothic" panose="020B0502020202020204" pitchFamily="34" charset="0"/>
                <a:ea typeface="Times New Roman" panose="02020603050405020304" pitchFamily="18" charset="0"/>
                <a:cs typeface="Arial" panose="020B0604020202020204" pitchFamily="34" charset="0"/>
              </a:rPr>
              <a:t>ITU Academy &amp; Webex </a:t>
            </a:r>
          </a:p>
        </p:txBody>
      </p:sp>
      <p:pic>
        <p:nvPicPr>
          <p:cNvPr id="8" name="Graphic 7" descr="Remote learning language outline">
            <a:extLst>
              <a:ext uri="{FF2B5EF4-FFF2-40B4-BE49-F238E27FC236}">
                <a16:creationId xmlns:a16="http://schemas.microsoft.com/office/drawing/2014/main" id="{4F0DA36A-85CA-0D45-B25E-410B9D5E57A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2113" y="2587625"/>
            <a:ext cx="914400" cy="914400"/>
          </a:xfrm>
          <a:prstGeom prst="rect">
            <a:avLst/>
          </a:prstGeom>
        </p:spPr>
      </p:pic>
      <p:sp>
        <p:nvSpPr>
          <p:cNvPr id="21511" name="Rectangle 8">
            <a:extLst>
              <a:ext uri="{FF2B5EF4-FFF2-40B4-BE49-F238E27FC236}">
                <a16:creationId xmlns:a16="http://schemas.microsoft.com/office/drawing/2014/main" id="{D301CE7B-E1BD-6E41-BEFD-1D3F44D87C7E}"/>
              </a:ext>
            </a:extLst>
          </p:cNvPr>
          <p:cNvSpPr>
            <a:spLocks noChangeArrowheads="1"/>
          </p:cNvSpPr>
          <p:nvPr/>
        </p:nvSpPr>
        <p:spPr bwMode="auto">
          <a:xfrm>
            <a:off x="1223963" y="3484563"/>
            <a:ext cx="322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solidFill>
                  <a:schemeClr val="bg1"/>
                </a:solidFill>
                <a:latin typeface="Century Gothic" panose="020B0502020202020204" pitchFamily="34" charset="0"/>
                <a:ea typeface="Times New Roman" panose="02020603050405020304" pitchFamily="18" charset="0"/>
                <a:cs typeface="Arial" panose="020B0604020202020204" pitchFamily="34" charset="0"/>
              </a:rPr>
              <a:t>Live lectures &amp; case studies</a:t>
            </a:r>
          </a:p>
        </p:txBody>
      </p:sp>
      <p:graphicFrame>
        <p:nvGraphicFramePr>
          <p:cNvPr id="2" name="Table 2">
            <a:extLst>
              <a:ext uri="{FF2B5EF4-FFF2-40B4-BE49-F238E27FC236}">
                <a16:creationId xmlns:a16="http://schemas.microsoft.com/office/drawing/2014/main" id="{49D40E49-99E0-B94A-A156-46A7EE602993}"/>
              </a:ext>
            </a:extLst>
          </p:cNvPr>
          <p:cNvGraphicFramePr>
            <a:graphicFrameLocks noGrp="1"/>
          </p:cNvGraphicFramePr>
          <p:nvPr/>
        </p:nvGraphicFramePr>
        <p:xfrm>
          <a:off x="4840288" y="1449388"/>
          <a:ext cx="6959600" cy="3959225"/>
        </p:xfrm>
        <a:graphic>
          <a:graphicData uri="http://schemas.openxmlformats.org/drawingml/2006/table">
            <a:tbl>
              <a:tblPr/>
              <a:tblGrid>
                <a:gridCol w="3479800">
                  <a:extLst>
                    <a:ext uri="{9D8B030D-6E8A-4147-A177-3AD203B41FA5}">
                      <a16:colId xmlns:a16="http://schemas.microsoft.com/office/drawing/2014/main" val="1688970482"/>
                    </a:ext>
                  </a:extLst>
                </a:gridCol>
                <a:gridCol w="3479800">
                  <a:extLst>
                    <a:ext uri="{9D8B030D-6E8A-4147-A177-3AD203B41FA5}">
                      <a16:colId xmlns:a16="http://schemas.microsoft.com/office/drawing/2014/main" val="4136409319"/>
                    </a:ext>
                  </a:extLst>
                </a:gridCol>
              </a:tblGrid>
              <a:tr h="5476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rPr>
                        <a:t>Week 1</a:t>
                      </a:r>
                    </a:p>
                  </a:txBody>
                  <a:tcPr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rPr>
                        <a:t>Week 2</a:t>
                      </a:r>
                    </a:p>
                  </a:txBody>
                  <a:tcPr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3369585"/>
                  </a:ext>
                </a:extLst>
              </a:tr>
              <a:tr h="48736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1. 5G Technology Review</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w="12700" cap="flat" cmpd="sng" algn="ctr">
                      <a:solidFill>
                        <a:srgbClr val="A5A5A5"/>
                      </a:solidFill>
                      <a:prstDash val="solid"/>
                      <a:round/>
                      <a:headEnd type="none" w="med" len="med"/>
                      <a:tailEnd type="none" w="med" len="med"/>
                    </a:lnT>
                    <a:lnB>
                      <a:noFill/>
                    </a:lnB>
                    <a:lnTlToBr>
                      <a:noFill/>
                    </a:lnTlToBr>
                    <a:lnBlToTr>
                      <a:noFill/>
                    </a:lnBlToTr>
                    <a:solidFill>
                      <a:srgbClr val="A5A5A5">
                        <a:alpha val="20000"/>
                      </a:srgbClr>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6. Network Deployment Strategies</a:t>
                      </a:r>
                    </a:p>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fr-FR" altLang="en-US" sz="1600" b="0" i="0" u="none" strike="noStrike" cap="none" normalizeH="0" baseline="0">
                          <a:ln>
                            <a:noFill/>
                          </a:ln>
                          <a:solidFill>
                            <a:schemeClr val="tx1"/>
                          </a:solidFill>
                          <a:effectLst/>
                          <a:latin typeface="Century Gothic" panose="020B0502020202020204" pitchFamily="34" charset="0"/>
                        </a:rPr>
                        <a:t> </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w="12700" cap="flat" cmpd="sng" algn="ctr">
                      <a:solidFill>
                        <a:srgbClr val="A5A5A5"/>
                      </a:solidFill>
                      <a:prstDash val="solid"/>
                      <a:round/>
                      <a:headEnd type="none" w="med" len="med"/>
                      <a:tailEnd type="none" w="med" len="med"/>
                    </a:lnT>
                    <a:lnB>
                      <a:noFill/>
                    </a:lnB>
                    <a:lnTlToBr>
                      <a:noFill/>
                    </a:lnTlToBr>
                    <a:lnBlToTr>
                      <a:noFill/>
                    </a:lnBlToTr>
                    <a:solidFill>
                      <a:srgbClr val="A5A5A5">
                        <a:alpha val="20000"/>
                      </a:srgbClr>
                    </a:solidFill>
                  </a:tcPr>
                </a:tc>
                <a:extLst>
                  <a:ext uri="{0D108BD9-81ED-4DB2-BD59-A6C34878D82A}">
                    <a16:rowId xmlns:a16="http://schemas.microsoft.com/office/drawing/2014/main" val="1550466345"/>
                  </a:ext>
                </a:extLst>
              </a:tr>
              <a:tr h="76517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2. 5G Implementation Challenges</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 7. </a:t>
                      </a:r>
                      <a:r>
                        <a:rPr kumimoji="0" lang="en-US" altLang="en-US" sz="1600" b="0" i="0" u="none" strike="noStrike" cap="none" normalizeH="0" baseline="0">
                          <a:ln>
                            <a:noFill/>
                          </a:ln>
                          <a:solidFill>
                            <a:schemeClr val="tx1"/>
                          </a:solidFill>
                          <a:effectLst/>
                          <a:latin typeface="Century Gothic" panose="020B0502020202020204" pitchFamily="34" charset="0"/>
                        </a:rPr>
                        <a:t>5G KPI Measurements and Benchmarking</a:t>
                      </a:r>
                      <a:endParaRPr kumimoji="0" lang="en-MY" altLang="en-US" sz="1600" b="0" i="0" u="none" strike="noStrike" cap="none" normalizeH="0" baseline="0">
                        <a:ln>
                          <a:noFill/>
                        </a:ln>
                        <a:solidFill>
                          <a:schemeClr val="tx1"/>
                        </a:solidFill>
                        <a:effectLst/>
                        <a:latin typeface="Century Gothic" panose="020B0502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34032548"/>
                  </a:ext>
                </a:extLst>
              </a:tr>
              <a:tr h="7350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3. Spectrum Pricing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 </a:t>
                      </a:r>
                      <a:endParaRPr kumimoji="0" lang="en-MY" altLang="en-US" sz="1600" b="0" i="0" u="none" strike="noStrike" cap="none" normalizeH="0" baseline="0">
                        <a:ln>
                          <a:noFill/>
                        </a:ln>
                        <a:solidFill>
                          <a:schemeClr val="tx1"/>
                        </a:solidFill>
                        <a:effectLst/>
                        <a:latin typeface="Century Gothic" panose="020B0502020202020204" pitchFamily="34" charset="0"/>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solidFill>
                      <a:srgbClr val="A5A5A5">
                        <a:alpha val="20000"/>
                      </a:srgbClr>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 8. Public acceptance of 5G roll-out</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A5A5A5">
                        <a:alpha val="20000"/>
                      </a:srgbClr>
                    </a:solidFill>
                  </a:tcPr>
                </a:tc>
                <a:extLst>
                  <a:ext uri="{0D108BD9-81ED-4DB2-BD59-A6C34878D82A}">
                    <a16:rowId xmlns:a16="http://schemas.microsoft.com/office/drawing/2014/main" val="1415192704"/>
                  </a:ext>
                </a:extLst>
              </a:tr>
              <a:tr h="37306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4. Spectrum Sharing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 </a:t>
                      </a:r>
                      <a:endParaRPr kumimoji="0" lang="en-MY" altLang="en-US" sz="1600" b="0" i="0" u="none" strike="noStrike" cap="none" normalizeH="0" baseline="0">
                        <a:ln>
                          <a:noFill/>
                        </a:ln>
                        <a:solidFill>
                          <a:schemeClr val="tx1"/>
                        </a:solidFill>
                        <a:effectLst/>
                        <a:latin typeface="Century Gothic" panose="020B0502020202020204" pitchFamily="34" charset="0"/>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US" altLang="en-US" sz="1600" b="0" i="0" u="none" strike="noStrike" cap="none" normalizeH="0" baseline="0">
                          <a:ln>
                            <a:noFill/>
                          </a:ln>
                          <a:solidFill>
                            <a:schemeClr val="tx1"/>
                          </a:solidFill>
                          <a:effectLst/>
                          <a:latin typeface="Century Gothic" panose="020B0502020202020204" pitchFamily="34" charset="0"/>
                        </a:rPr>
                        <a:t>9. Commercial use cases success stories</a:t>
                      </a:r>
                      <a:endParaRPr kumimoji="0" lang="en-MY" altLang="en-US" sz="1600" b="0" i="0" u="none" strike="noStrike" cap="none" normalizeH="0" baseline="0">
                        <a:ln>
                          <a:noFill/>
                        </a:ln>
                        <a:solidFill>
                          <a:schemeClr val="tx1"/>
                        </a:solidFill>
                        <a:effectLst/>
                        <a:latin typeface="Century Gothic" panose="020B0502020202020204" pitchFamily="34" charset="0"/>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179999303"/>
                  </a:ext>
                </a:extLst>
              </a:tr>
              <a:tr h="7239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5. Infrastructure Sharing</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en-MY" altLang="en-US" sz="1600" b="0" i="0" u="none" strike="noStrike" cap="none" normalizeH="0" baseline="0">
                        <a:ln>
                          <a:noFill/>
                        </a:ln>
                        <a:solidFill>
                          <a:schemeClr val="tx1"/>
                        </a:solidFill>
                        <a:effectLst/>
                        <a:latin typeface="Century Gothic" panose="020B0502020202020204" pitchFamily="34" charset="0"/>
                        <a:cs typeface="Times New Roman" panose="02020603050405020304" pitchFamily="18" charset="0"/>
                      </a:endParaRPr>
                    </a:p>
                  </a:txBody>
                  <a:tcPr marL="68580" marR="68580" marT="0" marB="0" horzOverflow="overflow">
                    <a:lnL>
                      <a:noFill/>
                    </a:lnL>
                    <a:lnR>
                      <a:noFill/>
                    </a:lnR>
                    <a:lnT>
                      <a:noFill/>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rPr>
                        <a:t>10. Operators’ Case Study and Lessons Learn</a:t>
                      </a:r>
                      <a:r>
                        <a:rPr kumimoji="0" lang="en-US" altLang="en-US" sz="1600" b="0" i="0" u="none" strike="noStrike" cap="none" normalizeH="0" baseline="0">
                          <a:ln>
                            <a:noFill/>
                          </a:ln>
                          <a:solidFill>
                            <a:schemeClr val="tx1"/>
                          </a:solidFill>
                          <a:effectLst/>
                          <a:latin typeface="Century Gothic" panose="020B0502020202020204" pitchFamily="34" charset="0"/>
                        </a:rPr>
                        <a:t> </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a:noFill/>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extLst>
                  <a:ext uri="{0D108BD9-81ED-4DB2-BD59-A6C34878D82A}">
                    <a16:rowId xmlns:a16="http://schemas.microsoft.com/office/drawing/2014/main" val="568198528"/>
                  </a:ext>
                </a:extLst>
              </a:tr>
            </a:tbl>
          </a:graphicData>
        </a:graphic>
      </p:graphicFrame>
      <p:sp>
        <p:nvSpPr>
          <p:cNvPr id="21528" name="Rectangle 12">
            <a:extLst>
              <a:ext uri="{FF2B5EF4-FFF2-40B4-BE49-F238E27FC236}">
                <a16:creationId xmlns:a16="http://schemas.microsoft.com/office/drawing/2014/main" id="{56A56F77-AAF7-E64B-8D1F-A1B5F6AD32F9}"/>
              </a:ext>
            </a:extLst>
          </p:cNvPr>
          <p:cNvSpPr>
            <a:spLocks noChangeArrowheads="1"/>
          </p:cNvSpPr>
          <p:nvPr/>
        </p:nvSpPr>
        <p:spPr bwMode="auto">
          <a:xfrm>
            <a:off x="1244600" y="4278313"/>
            <a:ext cx="106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solidFill>
                  <a:schemeClr val="bg1"/>
                </a:solidFill>
                <a:latin typeface="Century Gothic" panose="020B0502020202020204" pitchFamily="34" charset="0"/>
                <a:ea typeface="Times New Roman" panose="02020603050405020304" pitchFamily="18" charset="0"/>
                <a:cs typeface="Arial" panose="020B0604020202020204" pitchFamily="34" charset="0"/>
              </a:rPr>
              <a:t>USD 300</a:t>
            </a:r>
          </a:p>
        </p:txBody>
      </p:sp>
      <p:pic>
        <p:nvPicPr>
          <p:cNvPr id="15" name="Graphic 14" descr="Register outline">
            <a:extLst>
              <a:ext uri="{FF2B5EF4-FFF2-40B4-BE49-F238E27FC236}">
                <a16:creationId xmlns:a16="http://schemas.microsoft.com/office/drawing/2014/main" id="{E78C56CC-BD44-C948-B4F0-53CAEDF706E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0525" y="3989388"/>
            <a:ext cx="914400" cy="914400"/>
          </a:xfrm>
          <a:prstGeom prst="rect">
            <a:avLst/>
          </a:prstGeom>
        </p:spPr>
      </p:pic>
      <p:sp>
        <p:nvSpPr>
          <p:cNvPr id="21530" name="Slide Number Placeholder 15">
            <a:extLst>
              <a:ext uri="{FF2B5EF4-FFF2-40B4-BE49-F238E27FC236}">
                <a16:creationId xmlns:a16="http://schemas.microsoft.com/office/drawing/2014/main" id="{9E887EDB-A60B-0B43-8C21-23ABDC5CF3B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1E16223-13A7-6143-BD72-75E04600F69A}" type="slidenum">
              <a:rPr lang="en-US" altLang="en-US">
                <a:solidFill>
                  <a:srgbClr val="898989"/>
                </a:solidFill>
              </a:rPr>
              <a:pPr/>
              <a:t>5</a:t>
            </a:fld>
            <a:endParaRPr lang="en-US" altLang="en-US">
              <a:solidFill>
                <a:srgbClr val="89898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4D6482B2-8EB0-0047-A06E-B61E6DC27C55}"/>
              </a:ext>
            </a:extLst>
          </p:cNvPr>
          <p:cNvSpPr txBox="1">
            <a:spLocks noChangeArrowheads="1"/>
          </p:cNvSpPr>
          <p:nvPr/>
        </p:nvSpPr>
        <p:spPr bwMode="auto">
          <a:xfrm>
            <a:off x="411163" y="523875"/>
            <a:ext cx="42973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MY" altLang="en-US" sz="2000" b="1">
                <a:solidFill>
                  <a:schemeClr val="bg1"/>
                </a:solidFill>
                <a:latin typeface="Century Gothic" panose="020B0502020202020204" pitchFamily="34" charset="0"/>
              </a:rPr>
              <a:t>2. Human Exposure to Fifth  Generation (5G) Electromagnetic Fields: Guidelines, Measurements &amp; Case Studies </a:t>
            </a:r>
            <a:endParaRPr lang="en-US" altLang="en-US" sz="2000" b="1">
              <a:solidFill>
                <a:schemeClr val="bg1"/>
              </a:solidFill>
              <a:latin typeface="Century Gothic" panose="020B0502020202020204" pitchFamily="34" charset="0"/>
            </a:endParaRPr>
          </a:p>
        </p:txBody>
      </p:sp>
      <p:pic>
        <p:nvPicPr>
          <p:cNvPr id="4" name="Graphic 3" descr="Flip calendar outline">
            <a:extLst>
              <a:ext uri="{FF2B5EF4-FFF2-40B4-BE49-F238E27FC236}">
                <a16:creationId xmlns:a16="http://schemas.microsoft.com/office/drawing/2014/main" id="{5845BF95-7891-364C-ADC2-BE7BC709F6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0525" y="1874838"/>
            <a:ext cx="914400" cy="914400"/>
          </a:xfrm>
          <a:prstGeom prst="rect">
            <a:avLst/>
          </a:prstGeom>
        </p:spPr>
      </p:pic>
      <p:sp>
        <p:nvSpPr>
          <p:cNvPr id="22531" name="Rectangle 4">
            <a:extLst>
              <a:ext uri="{FF2B5EF4-FFF2-40B4-BE49-F238E27FC236}">
                <a16:creationId xmlns:a16="http://schemas.microsoft.com/office/drawing/2014/main" id="{4D2CCA4B-3608-6440-9B46-0D52D60F6165}"/>
              </a:ext>
            </a:extLst>
          </p:cNvPr>
          <p:cNvSpPr>
            <a:spLocks noChangeArrowheads="1"/>
          </p:cNvSpPr>
          <p:nvPr/>
        </p:nvSpPr>
        <p:spPr bwMode="auto">
          <a:xfrm>
            <a:off x="1227138" y="2073275"/>
            <a:ext cx="2716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solidFill>
                  <a:schemeClr val="bg1"/>
                </a:solidFill>
                <a:latin typeface="Century Gothic" panose="020B0502020202020204" pitchFamily="34" charset="0"/>
                <a:ea typeface="Times New Roman" panose="02020603050405020304" pitchFamily="18" charset="0"/>
                <a:cs typeface="Arial" panose="020B0604020202020204" pitchFamily="34" charset="0"/>
              </a:rPr>
              <a:t>Date: 16 – 29 Aug 2021</a:t>
            </a:r>
          </a:p>
        </p:txBody>
      </p:sp>
      <p:pic>
        <p:nvPicPr>
          <p:cNvPr id="6" name="Graphic 5" descr="Teacher outline">
            <a:extLst>
              <a:ext uri="{FF2B5EF4-FFF2-40B4-BE49-F238E27FC236}">
                <a16:creationId xmlns:a16="http://schemas.microsoft.com/office/drawing/2014/main" id="{7B6D9B8F-DAEF-C84F-9CDA-5A79A929B63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0200" y="3259138"/>
            <a:ext cx="914400" cy="914400"/>
          </a:xfrm>
          <a:prstGeom prst="rect">
            <a:avLst/>
          </a:prstGeom>
        </p:spPr>
      </p:pic>
      <p:sp>
        <p:nvSpPr>
          <p:cNvPr id="22533" name="Rectangle 6">
            <a:extLst>
              <a:ext uri="{FF2B5EF4-FFF2-40B4-BE49-F238E27FC236}">
                <a16:creationId xmlns:a16="http://schemas.microsoft.com/office/drawing/2014/main" id="{DF4512DD-ABDE-DB4E-97CC-16864F9FC251}"/>
              </a:ext>
            </a:extLst>
          </p:cNvPr>
          <p:cNvSpPr>
            <a:spLocks noChangeArrowheads="1"/>
          </p:cNvSpPr>
          <p:nvPr/>
        </p:nvSpPr>
        <p:spPr bwMode="auto">
          <a:xfrm>
            <a:off x="1246188" y="2762250"/>
            <a:ext cx="281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solidFill>
                  <a:schemeClr val="bg1"/>
                </a:solidFill>
                <a:latin typeface="Century Gothic" panose="020B0502020202020204" pitchFamily="34" charset="0"/>
                <a:ea typeface="Times New Roman" panose="02020603050405020304" pitchFamily="18" charset="0"/>
                <a:cs typeface="Arial" panose="020B0604020202020204" pitchFamily="34" charset="0"/>
              </a:rPr>
              <a:t>ITU Academy &amp; Webex </a:t>
            </a:r>
          </a:p>
        </p:txBody>
      </p:sp>
      <p:pic>
        <p:nvPicPr>
          <p:cNvPr id="8" name="Graphic 7" descr="Remote learning language outline">
            <a:extLst>
              <a:ext uri="{FF2B5EF4-FFF2-40B4-BE49-F238E27FC236}">
                <a16:creationId xmlns:a16="http://schemas.microsoft.com/office/drawing/2014/main" id="{34453E05-0932-B040-8A75-9BA684D1275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2113" y="2587625"/>
            <a:ext cx="914400" cy="914400"/>
          </a:xfrm>
          <a:prstGeom prst="rect">
            <a:avLst/>
          </a:prstGeom>
        </p:spPr>
      </p:pic>
      <p:sp>
        <p:nvSpPr>
          <p:cNvPr id="22535" name="Rectangle 8">
            <a:extLst>
              <a:ext uri="{FF2B5EF4-FFF2-40B4-BE49-F238E27FC236}">
                <a16:creationId xmlns:a16="http://schemas.microsoft.com/office/drawing/2014/main" id="{5840BE69-A65F-CB4D-9879-F63D6E6BBFC9}"/>
              </a:ext>
            </a:extLst>
          </p:cNvPr>
          <p:cNvSpPr>
            <a:spLocks noChangeArrowheads="1"/>
          </p:cNvSpPr>
          <p:nvPr/>
        </p:nvSpPr>
        <p:spPr bwMode="auto">
          <a:xfrm>
            <a:off x="1219200" y="3492500"/>
            <a:ext cx="322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solidFill>
                  <a:schemeClr val="bg1"/>
                </a:solidFill>
                <a:latin typeface="Century Gothic" panose="020B0502020202020204" pitchFamily="34" charset="0"/>
                <a:ea typeface="Times New Roman" panose="02020603050405020304" pitchFamily="18" charset="0"/>
                <a:cs typeface="Arial" panose="020B0604020202020204" pitchFamily="34" charset="0"/>
              </a:rPr>
              <a:t>Live lectures &amp; case studies</a:t>
            </a:r>
          </a:p>
        </p:txBody>
      </p:sp>
      <p:graphicFrame>
        <p:nvGraphicFramePr>
          <p:cNvPr id="2" name="Table 2">
            <a:extLst>
              <a:ext uri="{FF2B5EF4-FFF2-40B4-BE49-F238E27FC236}">
                <a16:creationId xmlns:a16="http://schemas.microsoft.com/office/drawing/2014/main" id="{93496031-88C4-BD41-88EE-582F204D3309}"/>
              </a:ext>
            </a:extLst>
          </p:cNvPr>
          <p:cNvGraphicFramePr>
            <a:graphicFrameLocks noGrp="1"/>
          </p:cNvGraphicFramePr>
          <p:nvPr/>
        </p:nvGraphicFramePr>
        <p:xfrm>
          <a:off x="4840288" y="855663"/>
          <a:ext cx="6959600" cy="4551362"/>
        </p:xfrm>
        <a:graphic>
          <a:graphicData uri="http://schemas.openxmlformats.org/drawingml/2006/table">
            <a:tbl>
              <a:tblPr/>
              <a:tblGrid>
                <a:gridCol w="3479800">
                  <a:extLst>
                    <a:ext uri="{9D8B030D-6E8A-4147-A177-3AD203B41FA5}">
                      <a16:colId xmlns:a16="http://schemas.microsoft.com/office/drawing/2014/main" val="1498679347"/>
                    </a:ext>
                  </a:extLst>
                </a:gridCol>
                <a:gridCol w="3479800">
                  <a:extLst>
                    <a:ext uri="{9D8B030D-6E8A-4147-A177-3AD203B41FA5}">
                      <a16:colId xmlns:a16="http://schemas.microsoft.com/office/drawing/2014/main" val="3336579392"/>
                    </a:ext>
                  </a:extLst>
                </a:gridCol>
              </a:tblGrid>
              <a:tr h="47783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rPr>
                        <a:t>Week 1</a:t>
                      </a:r>
                    </a:p>
                  </a:txBody>
                  <a:tcPr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entury Gothic" panose="020B0502020202020204" pitchFamily="34" charset="0"/>
                        </a:rPr>
                        <a:t>Week 2</a:t>
                      </a:r>
                    </a:p>
                  </a:txBody>
                  <a:tcPr horzOverflow="overflow">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5293570"/>
                  </a:ext>
                </a:extLst>
              </a:tr>
              <a:tr h="5095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rPr>
                        <a:t>1. Fundamental of Base Stations and Devices EMF Emission</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AutoNum type="arabicPeriod"/>
                        <a:tabLst/>
                      </a:pPr>
                      <a:endPar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endParaRPr>
                    </a:p>
                  </a:txBody>
                  <a:tcPr marL="68580" marR="68580" marT="0" marB="0" horzOverflow="overflow">
                    <a:lnL>
                      <a:noFill/>
                    </a:lnL>
                    <a:lnR>
                      <a:noFill/>
                    </a:lnR>
                    <a:lnT w="12700" cap="flat" cmpd="sng" algn="ctr">
                      <a:solidFill>
                        <a:srgbClr val="A5A5A5"/>
                      </a:solidFill>
                      <a:prstDash val="solid"/>
                      <a:round/>
                      <a:headEnd type="none" w="med" len="med"/>
                      <a:tailEnd type="none" w="med" len="med"/>
                    </a:lnT>
                    <a:lnB>
                      <a:noFill/>
                    </a:lnB>
                    <a:lnTlToBr>
                      <a:noFill/>
                    </a:lnTlToBr>
                    <a:lnBlToTr>
                      <a:noFill/>
                    </a:lnBlToTr>
                    <a:solidFill>
                      <a:srgbClr val="A5A5A5">
                        <a:alpha val="20000"/>
                      </a:srgbClr>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rPr>
                        <a:t>6. On-site EMF Measurement </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w="12700" cap="flat" cmpd="sng" algn="ctr">
                      <a:solidFill>
                        <a:srgbClr val="A5A5A5"/>
                      </a:solidFill>
                      <a:prstDash val="solid"/>
                      <a:round/>
                      <a:headEnd type="none" w="med" len="med"/>
                      <a:tailEnd type="none" w="med" len="med"/>
                    </a:lnT>
                    <a:lnB>
                      <a:noFill/>
                    </a:lnB>
                    <a:lnTlToBr>
                      <a:noFill/>
                    </a:lnTlToBr>
                    <a:lnBlToTr>
                      <a:noFill/>
                    </a:lnBlToTr>
                    <a:solidFill>
                      <a:srgbClr val="A5A5A5">
                        <a:alpha val="20000"/>
                      </a:srgbClr>
                    </a:solidFill>
                  </a:tcPr>
                </a:tc>
                <a:extLst>
                  <a:ext uri="{0D108BD9-81ED-4DB2-BD59-A6C34878D82A}">
                    <a16:rowId xmlns:a16="http://schemas.microsoft.com/office/drawing/2014/main" val="1210332850"/>
                  </a:ext>
                </a:extLst>
              </a:tr>
              <a:tr h="8874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rPr>
                        <a:t>2. Key 5G Radio Technology and EMF Emission</a:t>
                      </a:r>
                      <a:endParaRPr kumimoji="0" lang="en-MY" altLang="en-US" sz="1600" b="0" i="0" u="none" strike="noStrike" cap="none" normalizeH="0" baseline="0">
                        <a:ln>
                          <a:noFill/>
                        </a:ln>
                        <a:solidFill>
                          <a:schemeClr val="tx1"/>
                        </a:solidFill>
                        <a:effectLst/>
                        <a:latin typeface="Century Gothic" panose="020B0502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ea typeface="Times New Roman" panose="02020603050405020304" pitchFamily="18" charset="0"/>
                          <a:cs typeface="Calibri" panose="020F0502020204030204" pitchFamily="34" charset="0"/>
                        </a:rPr>
                        <a:t> </a:t>
                      </a:r>
                      <a:endParaRPr kumimoji="0" lang="en-MY" altLang="en-US" sz="1600" b="0" i="0" u="none" strike="noStrike" cap="none" normalizeH="0" baseline="0">
                        <a:ln>
                          <a:noFill/>
                        </a:ln>
                        <a:solidFill>
                          <a:schemeClr val="tx1"/>
                        </a:solidFill>
                        <a:effectLst/>
                        <a:latin typeface="Century Gothic" panose="020B0502020202020204" pitchFamily="34" charset="0"/>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rPr>
                        <a:t>7. 5G EMF Measurement Case Study in Malaysia</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GB" altLang="en-US" sz="1600" b="0" i="0" u="none" strike="noStrike" cap="none" normalizeH="0" baseline="0">
                          <a:ln>
                            <a:noFill/>
                          </a:ln>
                          <a:solidFill>
                            <a:schemeClr val="tx1"/>
                          </a:solidFill>
                          <a:effectLst/>
                          <a:latin typeface="Century Gothic" panose="020B0502020202020204" pitchFamily="34" charset="0"/>
                          <a:ea typeface="Malgun Gothic" panose="020B0503020000020004" pitchFamily="34" charset="-127"/>
                          <a:cs typeface="Calibri" panose="020F0502020204030204" pitchFamily="34" charset="0"/>
                        </a:rPr>
                        <a:t> </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78901162"/>
                  </a:ext>
                </a:extLst>
              </a:tr>
              <a:tr h="77787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rPr>
                        <a:t>3. 5G EMF Policies, Guidelines and Standards</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A5A5A5">
                        <a:alpha val="20000"/>
                      </a:srgbClr>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 typeface="Arial" panose="020B0604020202020204" pitchFamily="34" charset="0"/>
                        <a:buNone/>
                        <a:tabLst/>
                      </a:pPr>
                      <a:r>
                        <a:rPr kumimoji="0" lang="en-MY" altLang="en-US" sz="1600" b="0" i="0" u="none" strike="noStrike" cap="none" normalizeH="0" baseline="0">
                          <a:ln>
                            <a:noFill/>
                          </a:ln>
                          <a:solidFill>
                            <a:srgbClr val="000000"/>
                          </a:solidFill>
                          <a:effectLst/>
                          <a:latin typeface="Century Gothic" panose="020B0502020202020204" pitchFamily="34" charset="0"/>
                          <a:cs typeface="Calibri" panose="020F0502020204030204" pitchFamily="34" charset="0"/>
                        </a:rPr>
                        <a:t>8. 5G EMF Measurement Case Study in Switzerland</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rPr>
                        <a:t> </a:t>
                      </a:r>
                    </a:p>
                  </a:txBody>
                  <a:tcPr marL="68580" marR="68580" marT="0" marB="0" horzOverflow="overflow">
                    <a:lnL>
                      <a:noFill/>
                    </a:lnL>
                    <a:lnR>
                      <a:noFill/>
                    </a:lnR>
                    <a:lnT>
                      <a:noFill/>
                    </a:lnT>
                    <a:lnB>
                      <a:noFill/>
                    </a:lnB>
                    <a:lnTlToBr>
                      <a:noFill/>
                    </a:lnTlToBr>
                    <a:lnBlToTr>
                      <a:noFill/>
                    </a:lnBlToTr>
                    <a:solidFill>
                      <a:srgbClr val="A5A5A5">
                        <a:alpha val="20000"/>
                      </a:srgbClr>
                    </a:solidFill>
                  </a:tcPr>
                </a:tc>
                <a:extLst>
                  <a:ext uri="{0D108BD9-81ED-4DB2-BD59-A6C34878D82A}">
                    <a16:rowId xmlns:a16="http://schemas.microsoft.com/office/drawing/2014/main" val="2812691859"/>
                  </a:ext>
                </a:extLst>
              </a:tr>
              <a:tr h="32543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rPr>
                        <a:t>4. EMF Lab Measurement</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rPr>
                        <a:t>9. EMF Monitoring Case Study</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44068968"/>
                  </a:ext>
                </a:extLst>
              </a:tr>
              <a:tr h="105727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MY" altLang="en-US" sz="1600" b="0" i="0" u="none" strike="noStrike" cap="none" normalizeH="0" baseline="0">
                          <a:ln>
                            <a:noFill/>
                          </a:ln>
                          <a:solidFill>
                            <a:schemeClr val="tx1"/>
                          </a:solidFill>
                          <a:effectLst/>
                          <a:latin typeface="Century Gothic" panose="020B0502020202020204" pitchFamily="34" charset="0"/>
                          <a:cs typeface="Calibri" panose="020F0502020204030204" pitchFamily="34" charset="0"/>
                        </a:rPr>
                        <a:t>5. EMF Simulation</a:t>
                      </a:r>
                      <a:endParaRPr kumimoji="0" lang="en-MY" altLang="en-US" sz="1600" b="0" i="0" u="none" strike="noStrike" cap="none" normalizeH="0" baseline="0">
                        <a:ln>
                          <a:noFill/>
                        </a:ln>
                        <a:solidFill>
                          <a:schemeClr val="tx1"/>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horzOverflow="overflow">
                    <a:lnL>
                      <a:noFill/>
                    </a:lnL>
                    <a:lnR>
                      <a:noFill/>
                    </a:lnR>
                    <a:lnT>
                      <a:noFill/>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ts val="1000"/>
                        </a:spcAft>
                        <a:buClrTx/>
                        <a:buSzTx/>
                        <a:buFont typeface="Arial" panose="020B0604020202020204" pitchFamily="34" charset="0"/>
                        <a:buNone/>
                        <a:tabLst/>
                      </a:pPr>
                      <a:r>
                        <a:rPr kumimoji="0" lang="en-GB" altLang="en-US" sz="1600" b="0" i="0" u="none" strike="noStrike" cap="none" normalizeH="0" baseline="0">
                          <a:ln>
                            <a:noFill/>
                          </a:ln>
                          <a:solidFill>
                            <a:schemeClr val="tx1"/>
                          </a:solidFill>
                          <a:effectLst/>
                          <a:latin typeface="Century Gothic" panose="020B0502020202020204" pitchFamily="34" charset="0"/>
                          <a:ea typeface="Malgun Gothic" panose="020B0503020000020004" pitchFamily="34" charset="-127"/>
                          <a:cs typeface="Calibri" panose="020F0502020204030204" pitchFamily="34" charset="0"/>
                        </a:rPr>
                        <a:t>10. Public Education on5G  EMF Exposure and Public Health Concerns</a:t>
                      </a:r>
                      <a:endParaRPr kumimoji="0" lang="en-MY" altLang="en-US" sz="1600" b="0" i="0" u="none" strike="noStrike" cap="none" normalizeH="0" baseline="0">
                        <a:ln>
                          <a:noFill/>
                        </a:ln>
                        <a:solidFill>
                          <a:schemeClr val="tx1"/>
                        </a:solidFill>
                        <a:effectLst/>
                        <a:latin typeface="Century Gothic" panose="020B0502020202020204" pitchFamily="34" charset="0"/>
                        <a:cs typeface="Times New Roman" panose="02020603050405020304" pitchFamily="18" charset="0"/>
                      </a:endParaRPr>
                    </a:p>
                  </a:txBody>
                  <a:tcPr marL="68580" marR="68580" marT="0" marB="0" horzOverflow="overflow">
                    <a:lnL>
                      <a:noFill/>
                    </a:lnL>
                    <a:lnR>
                      <a:noFill/>
                    </a:lnR>
                    <a:lnT>
                      <a:noFill/>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extLst>
                  <a:ext uri="{0D108BD9-81ED-4DB2-BD59-A6C34878D82A}">
                    <a16:rowId xmlns:a16="http://schemas.microsoft.com/office/drawing/2014/main" val="2804710806"/>
                  </a:ext>
                </a:extLst>
              </a:tr>
            </a:tbl>
          </a:graphicData>
        </a:graphic>
      </p:graphicFrame>
      <p:sp>
        <p:nvSpPr>
          <p:cNvPr id="22552" name="Rectangle 12">
            <a:extLst>
              <a:ext uri="{FF2B5EF4-FFF2-40B4-BE49-F238E27FC236}">
                <a16:creationId xmlns:a16="http://schemas.microsoft.com/office/drawing/2014/main" id="{880FAF77-A86A-BF43-839D-5179030A7A9A}"/>
              </a:ext>
            </a:extLst>
          </p:cNvPr>
          <p:cNvSpPr>
            <a:spLocks noChangeArrowheads="1"/>
          </p:cNvSpPr>
          <p:nvPr/>
        </p:nvSpPr>
        <p:spPr bwMode="auto">
          <a:xfrm>
            <a:off x="1244600" y="4278313"/>
            <a:ext cx="106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None/>
            </a:pPr>
            <a:r>
              <a:rPr lang="en-GB" altLang="en-US" b="1">
                <a:solidFill>
                  <a:schemeClr val="bg1"/>
                </a:solidFill>
                <a:latin typeface="Century Gothic" panose="020B0502020202020204" pitchFamily="34" charset="0"/>
                <a:ea typeface="Times New Roman" panose="02020603050405020304" pitchFamily="18" charset="0"/>
                <a:cs typeface="Arial" panose="020B0604020202020204" pitchFamily="34" charset="0"/>
              </a:rPr>
              <a:t>USD 300</a:t>
            </a:r>
          </a:p>
        </p:txBody>
      </p:sp>
      <p:pic>
        <p:nvPicPr>
          <p:cNvPr id="15" name="Graphic 14" descr="Register outline">
            <a:extLst>
              <a:ext uri="{FF2B5EF4-FFF2-40B4-BE49-F238E27FC236}">
                <a16:creationId xmlns:a16="http://schemas.microsoft.com/office/drawing/2014/main" id="{421AA5F2-288B-1943-816E-33B1E1C7780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0525" y="3989388"/>
            <a:ext cx="914400" cy="914400"/>
          </a:xfrm>
          <a:prstGeom prst="rect">
            <a:avLst/>
          </a:prstGeom>
        </p:spPr>
      </p:pic>
      <p:sp>
        <p:nvSpPr>
          <p:cNvPr id="22554" name="Slide Number Placeholder 2">
            <a:extLst>
              <a:ext uri="{FF2B5EF4-FFF2-40B4-BE49-F238E27FC236}">
                <a16:creationId xmlns:a16="http://schemas.microsoft.com/office/drawing/2014/main" id="{32E8FF09-6A32-644B-9CB2-6BA0AF66F6B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C639C70-33B7-7344-BAC6-8228DB7CBD06}" type="slidenum">
              <a:rPr lang="en-US" altLang="en-US">
                <a:solidFill>
                  <a:srgbClr val="898989"/>
                </a:solidFill>
              </a:rPr>
              <a:pPr/>
              <a:t>6</a:t>
            </a:fld>
            <a:endParaRPr lang="en-US" altLang="en-US">
              <a:solidFill>
                <a:srgbClr val="89898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1">
            <a:extLst>
              <a:ext uri="{FF2B5EF4-FFF2-40B4-BE49-F238E27FC236}">
                <a16:creationId xmlns:a16="http://schemas.microsoft.com/office/drawing/2014/main" id="{99E9B576-89AD-8144-BFD6-845D69867A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580DCD3-A5EF-1741-9A88-3B8E62FA3F55}" type="slidenum">
              <a:rPr lang="en-US" altLang="en-US">
                <a:solidFill>
                  <a:srgbClr val="898989"/>
                </a:solidFill>
              </a:rPr>
              <a:pPr/>
              <a:t>7</a:t>
            </a:fld>
            <a:endParaRPr lang="en-US" altLang="en-US">
              <a:solidFill>
                <a:srgbClr val="898989"/>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917</Words>
  <Application>Microsoft Macintosh PowerPoint</Application>
  <PresentationFormat>Widescreen</PresentationFormat>
  <Paragraphs>131</Paragraphs>
  <Slides>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Britannic Bold</vt:lpstr>
      <vt:lpstr>Calibri</vt:lpstr>
      <vt:lpstr>Calibri Light</vt:lpstr>
      <vt:lpstr>Century Gothic</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acidfed</dc:creator>
  <cp:lastModifiedBy>LEOW CHEE YEN</cp:lastModifiedBy>
  <cp:revision>27</cp:revision>
  <dcterms:created xsi:type="dcterms:W3CDTF">2019-01-15T04:04:43Z</dcterms:created>
  <dcterms:modified xsi:type="dcterms:W3CDTF">2020-12-11T09:00:40Z</dcterms:modified>
</cp:coreProperties>
</file>