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732" r:id="rId6"/>
    <p:sldMasterId id="2147483756" r:id="rId7"/>
    <p:sldMasterId id="2147483786" r:id="rId8"/>
    <p:sldMasterId id="2147483818" r:id="rId9"/>
  </p:sldMasterIdLst>
  <p:notesMasterIdLst>
    <p:notesMasterId r:id="rId22"/>
  </p:notesMasterIdLst>
  <p:handoutMasterIdLst>
    <p:handoutMasterId r:id="rId23"/>
  </p:handoutMasterIdLst>
  <p:sldIdLst>
    <p:sldId id="626" r:id="rId10"/>
    <p:sldId id="636" r:id="rId11"/>
    <p:sldId id="639" r:id="rId12"/>
    <p:sldId id="635" r:id="rId13"/>
    <p:sldId id="638" r:id="rId14"/>
    <p:sldId id="625" r:id="rId15"/>
    <p:sldId id="628" r:id="rId16"/>
    <p:sldId id="629" r:id="rId17"/>
    <p:sldId id="633" r:id="rId18"/>
    <p:sldId id="631" r:id="rId19"/>
    <p:sldId id="632" r:id="rId20"/>
    <p:sldId id="607" r:id="rId21"/>
  </p:sldIdLst>
  <p:sldSz cx="9144000" cy="6858000" type="screen4x3"/>
  <p:notesSz cx="6797675" cy="9926638"/>
  <p:defaultTextStyle>
    <a:defPPr>
      <a:defRPr lang="en-US"/>
    </a:defPPr>
    <a:lvl1pPr marL="0" algn="l" defTabSz="685835" rtl="0" eaLnBrk="1" latinLnBrk="0" hangingPunct="1">
      <a:defRPr sz="1400" kern="1200">
        <a:solidFill>
          <a:schemeClr val="tx1"/>
        </a:solidFill>
        <a:latin typeface="+mn-lt"/>
        <a:ea typeface="+mn-ea"/>
        <a:cs typeface="+mn-cs"/>
      </a:defRPr>
    </a:lvl1pPr>
    <a:lvl2pPr marL="342918" algn="l" defTabSz="685835" rtl="0" eaLnBrk="1" latinLnBrk="0" hangingPunct="1">
      <a:defRPr sz="1400" kern="1200">
        <a:solidFill>
          <a:schemeClr val="tx1"/>
        </a:solidFill>
        <a:latin typeface="+mn-lt"/>
        <a:ea typeface="+mn-ea"/>
        <a:cs typeface="+mn-cs"/>
      </a:defRPr>
    </a:lvl2pPr>
    <a:lvl3pPr marL="685835" algn="l" defTabSz="685835" rtl="0" eaLnBrk="1" latinLnBrk="0" hangingPunct="1">
      <a:defRPr sz="1400" kern="1200">
        <a:solidFill>
          <a:schemeClr val="tx1"/>
        </a:solidFill>
        <a:latin typeface="+mn-lt"/>
        <a:ea typeface="+mn-ea"/>
        <a:cs typeface="+mn-cs"/>
      </a:defRPr>
    </a:lvl3pPr>
    <a:lvl4pPr marL="1028753" algn="l" defTabSz="685835" rtl="0" eaLnBrk="1" latinLnBrk="0" hangingPunct="1">
      <a:defRPr sz="1400" kern="1200">
        <a:solidFill>
          <a:schemeClr val="tx1"/>
        </a:solidFill>
        <a:latin typeface="+mn-lt"/>
        <a:ea typeface="+mn-ea"/>
        <a:cs typeface="+mn-cs"/>
      </a:defRPr>
    </a:lvl4pPr>
    <a:lvl5pPr marL="1371671" algn="l" defTabSz="685835" rtl="0" eaLnBrk="1" latinLnBrk="0" hangingPunct="1">
      <a:defRPr sz="1400" kern="1200">
        <a:solidFill>
          <a:schemeClr val="tx1"/>
        </a:solidFill>
        <a:latin typeface="+mn-lt"/>
        <a:ea typeface="+mn-ea"/>
        <a:cs typeface="+mn-cs"/>
      </a:defRPr>
    </a:lvl5pPr>
    <a:lvl6pPr marL="1714588" algn="l" defTabSz="685835" rtl="0" eaLnBrk="1" latinLnBrk="0" hangingPunct="1">
      <a:defRPr sz="1400" kern="1200">
        <a:solidFill>
          <a:schemeClr val="tx1"/>
        </a:solidFill>
        <a:latin typeface="+mn-lt"/>
        <a:ea typeface="+mn-ea"/>
        <a:cs typeface="+mn-cs"/>
      </a:defRPr>
    </a:lvl6pPr>
    <a:lvl7pPr marL="2057506" algn="l" defTabSz="685835" rtl="0" eaLnBrk="1" latinLnBrk="0" hangingPunct="1">
      <a:defRPr sz="1400" kern="1200">
        <a:solidFill>
          <a:schemeClr val="tx1"/>
        </a:solidFill>
        <a:latin typeface="+mn-lt"/>
        <a:ea typeface="+mn-ea"/>
        <a:cs typeface="+mn-cs"/>
      </a:defRPr>
    </a:lvl7pPr>
    <a:lvl8pPr marL="2400424" algn="l" defTabSz="685835" rtl="0" eaLnBrk="1" latinLnBrk="0" hangingPunct="1">
      <a:defRPr sz="1400" kern="1200">
        <a:solidFill>
          <a:schemeClr val="tx1"/>
        </a:solidFill>
        <a:latin typeface="+mn-lt"/>
        <a:ea typeface="+mn-ea"/>
        <a:cs typeface="+mn-cs"/>
      </a:defRPr>
    </a:lvl8pPr>
    <a:lvl9pPr marL="2743341" algn="l" defTabSz="68583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0">
          <p15:clr>
            <a:srgbClr val="A4A3A4"/>
          </p15:clr>
        </p15:guide>
        <p15:guide id="2" orient="horz" pos="3128">
          <p15:clr>
            <a:srgbClr val="A4A3A4"/>
          </p15:clr>
        </p15:guide>
        <p15:guide id="3" orient="horz" pos="1730">
          <p15:clr>
            <a:srgbClr val="A4A3A4"/>
          </p15:clr>
        </p15:guide>
        <p15:guide id="4" orient="horz" pos="2674">
          <p15:clr>
            <a:srgbClr val="A4A3A4"/>
          </p15:clr>
        </p15:guide>
        <p15:guide id="5" orient="horz" pos="2718">
          <p15:clr>
            <a:srgbClr val="A4A3A4"/>
          </p15:clr>
        </p15:guide>
        <p15:guide id="6" orient="horz" pos="684">
          <p15:clr>
            <a:srgbClr val="A4A3A4"/>
          </p15:clr>
        </p15:guide>
        <p15:guide id="7" orient="horz" pos="793">
          <p15:clr>
            <a:srgbClr val="A4A3A4"/>
          </p15:clr>
        </p15:guide>
        <p15:guide id="8" orient="horz" pos="1781">
          <p15:clr>
            <a:srgbClr val="A4A3A4"/>
          </p15:clr>
        </p15:guide>
        <p15:guide id="9" orient="horz" pos="836">
          <p15:clr>
            <a:srgbClr val="A4A3A4"/>
          </p15:clr>
        </p15:guide>
        <p15:guide id="10" pos="2855">
          <p15:clr>
            <a:srgbClr val="A4A3A4"/>
          </p15:clr>
        </p15:guide>
        <p15:guide id="11" pos="1918">
          <p15:clr>
            <a:srgbClr val="A4A3A4"/>
          </p15:clr>
        </p15:guide>
        <p15:guide id="12" pos="96">
          <p15:clr>
            <a:srgbClr val="A4A3A4"/>
          </p15:clr>
        </p15:guide>
        <p15:guide id="13" pos="4727">
          <p15:clr>
            <a:srgbClr val="A4A3A4"/>
          </p15:clr>
        </p15:guide>
        <p15:guide id="14" pos="984">
          <p15:clr>
            <a:srgbClr val="A4A3A4"/>
          </p15:clr>
        </p15:guide>
        <p15:guide id="15" pos="3843">
          <p15:clr>
            <a:srgbClr val="A4A3A4"/>
          </p15:clr>
        </p15:guide>
        <p15:guide id="16" pos="1035">
          <p15:clr>
            <a:srgbClr val="A4A3A4"/>
          </p15:clr>
        </p15:guide>
        <p15:guide id="17" pos="1970">
          <p15:clr>
            <a:srgbClr val="A4A3A4"/>
          </p15:clr>
        </p15:guide>
        <p15:guide id="18" pos="2912">
          <p15:clr>
            <a:srgbClr val="A4A3A4"/>
          </p15:clr>
        </p15:guide>
        <p15:guide id="19" pos="3793">
          <p15:clr>
            <a:srgbClr val="A4A3A4"/>
          </p15:clr>
        </p15:guide>
        <p15:guide id="20" pos="4777">
          <p15:clr>
            <a:srgbClr val="A4A3A4"/>
          </p15:clr>
        </p15:guide>
        <p15:guide id="21" pos="5662">
          <p15:clr>
            <a:srgbClr val="A4A3A4"/>
          </p15:clr>
        </p15:guide>
        <p15:guide id="22" pos="24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e Ping" initials="L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7F"/>
    <a:srgbClr val="072B60"/>
    <a:srgbClr val="FE5815"/>
    <a:srgbClr val="FF8A00"/>
    <a:srgbClr val="EB7C00"/>
    <a:srgbClr val="877C00"/>
    <a:srgbClr val="71BCFF"/>
    <a:srgbClr val="5F5F5F"/>
    <a:srgbClr val="CDD804"/>
    <a:srgbClr val="557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7" autoAdjust="0"/>
    <p:restoredTop sz="97140" autoAdjust="0"/>
  </p:normalViewPr>
  <p:slideViewPr>
    <p:cSldViewPr snapToGrid="0">
      <p:cViewPr>
        <p:scale>
          <a:sx n="86" d="100"/>
          <a:sy n="86" d="100"/>
        </p:scale>
        <p:origin x="-2256" y="-594"/>
      </p:cViewPr>
      <p:guideLst>
        <p:guide orient="horz" pos="147"/>
        <p:guide orient="horz" pos="4171"/>
        <p:guide orient="horz" pos="2307"/>
        <p:guide orient="horz" pos="3565"/>
        <p:guide orient="horz" pos="3624"/>
        <p:guide orient="horz" pos="912"/>
        <p:guide orient="horz" pos="1057"/>
        <p:guide orient="horz" pos="2375"/>
        <p:guide orient="horz" pos="1115"/>
        <p:guide pos="2855"/>
        <p:guide pos="1918"/>
        <p:guide pos="96"/>
        <p:guide pos="4727"/>
        <p:guide pos="984"/>
        <p:guide pos="3843"/>
        <p:guide pos="1035"/>
        <p:guide pos="1970"/>
        <p:guide pos="2912"/>
        <p:guide pos="3793"/>
        <p:guide pos="4777"/>
        <p:guide pos="5662"/>
        <p:guide pos="2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2" d="100"/>
        <a:sy n="112" d="100"/>
      </p:scale>
      <p:origin x="0" y="0"/>
    </p:cViewPr>
  </p:sorterViewPr>
  <p:notesViewPr>
    <p:cSldViewPr snapToGrid="0" showGuides="1">
      <p:cViewPr varScale="1">
        <p:scale>
          <a:sx n="71" d="100"/>
          <a:sy n="71" d="100"/>
        </p:scale>
        <p:origin x="-2706"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2.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2.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5.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BE151-8B28-4557-8B5D-4D137CB04F96}"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fr-FR"/>
        </a:p>
      </dgm:t>
    </dgm:pt>
    <dgm:pt modelId="{D7FD7D82-28EC-47CE-BDC0-53B5A62CEF70}">
      <dgm:prSet phldrT="[Texte]" custT="1"/>
      <dgm:spPr/>
      <dgm:t>
        <a:bodyPr/>
        <a:lstStyle/>
        <a:p>
          <a:r>
            <a:rPr lang="fr-FR" sz="1600" b="1" dirty="0" smtClean="0"/>
            <a:t>CYBERSECURITY</a:t>
          </a:r>
          <a:endParaRPr lang="fr-FR" sz="1600" b="1" dirty="0"/>
        </a:p>
      </dgm:t>
    </dgm:pt>
    <dgm:pt modelId="{D3ADC31C-AA50-4992-B1BB-B3A6FBF4F859}" type="parTrans" cxnId="{367C1420-E34F-4DE9-9F87-96A61F2C440D}">
      <dgm:prSet/>
      <dgm:spPr/>
      <dgm:t>
        <a:bodyPr/>
        <a:lstStyle/>
        <a:p>
          <a:endParaRPr lang="fr-FR" sz="2000"/>
        </a:p>
      </dgm:t>
    </dgm:pt>
    <dgm:pt modelId="{0EF9E232-6189-4BA7-8A6B-3ED35B9B8839}" type="sibTrans" cxnId="{367C1420-E34F-4DE9-9F87-96A61F2C440D}">
      <dgm:prSet/>
      <dgm:spPr/>
      <dgm:t>
        <a:bodyPr/>
        <a:lstStyle/>
        <a:p>
          <a:endParaRPr lang="fr-FR" sz="2000"/>
        </a:p>
      </dgm:t>
    </dgm:pt>
    <dgm:pt modelId="{6E9FDC1F-042D-44CB-A2B4-1383BB839381}">
      <dgm:prSet phldrT="[Texte]" custT="1"/>
      <dgm:spPr/>
      <dgm:t>
        <a:bodyPr/>
        <a:lstStyle/>
        <a:p>
          <a:r>
            <a:rPr lang="fr-FR" sz="1600" b="1" dirty="0" smtClean="0"/>
            <a:t>WIRELESS NETWORKS</a:t>
          </a:r>
          <a:endParaRPr lang="fr-FR" sz="1600" b="1" dirty="0"/>
        </a:p>
      </dgm:t>
    </dgm:pt>
    <dgm:pt modelId="{C0C1D32A-8403-41F1-BD7F-DA9AD785BE06}" type="parTrans" cxnId="{6F96C563-8216-4656-A7CF-8C44FFDFFD44}">
      <dgm:prSet/>
      <dgm:spPr/>
      <dgm:t>
        <a:bodyPr/>
        <a:lstStyle/>
        <a:p>
          <a:endParaRPr lang="fr-FR" sz="2000"/>
        </a:p>
      </dgm:t>
    </dgm:pt>
    <dgm:pt modelId="{66AFDD20-E4A2-4CB1-9723-098C70CEDFC5}" type="sibTrans" cxnId="{6F96C563-8216-4656-A7CF-8C44FFDFFD44}">
      <dgm:prSet/>
      <dgm:spPr/>
      <dgm:t>
        <a:bodyPr/>
        <a:lstStyle/>
        <a:p>
          <a:endParaRPr lang="fr-FR" sz="2000"/>
        </a:p>
      </dgm:t>
    </dgm:pt>
    <dgm:pt modelId="{B74F55E8-6CB2-4F32-A7A3-C81253707566}">
      <dgm:prSet phldrT="[Texte]" custT="1"/>
      <dgm:spPr/>
      <dgm:t>
        <a:bodyPr/>
        <a:lstStyle/>
        <a:p>
          <a:r>
            <a:rPr lang="fr-FR" sz="1600" b="1" dirty="0" smtClean="0"/>
            <a:t>BROADBAND ACCESS</a:t>
          </a:r>
          <a:endParaRPr lang="fr-FR" sz="1600" b="1" dirty="0"/>
        </a:p>
      </dgm:t>
    </dgm:pt>
    <dgm:pt modelId="{723E3E9F-D97C-4DDF-9583-432B06237276}" type="parTrans" cxnId="{40DBA180-AE42-43A6-B80E-6906A0996285}">
      <dgm:prSet/>
      <dgm:spPr/>
      <dgm:t>
        <a:bodyPr/>
        <a:lstStyle/>
        <a:p>
          <a:endParaRPr lang="fr-FR" sz="2000"/>
        </a:p>
      </dgm:t>
    </dgm:pt>
    <dgm:pt modelId="{447807F1-6BB7-4E31-B560-DC64059A6859}" type="sibTrans" cxnId="{40DBA180-AE42-43A6-B80E-6906A0996285}">
      <dgm:prSet/>
      <dgm:spPr/>
      <dgm:t>
        <a:bodyPr/>
        <a:lstStyle/>
        <a:p>
          <a:endParaRPr lang="fr-FR" sz="2000"/>
        </a:p>
      </dgm:t>
    </dgm:pt>
    <dgm:pt modelId="{18FCE159-5170-4011-A6DF-DBED22FC51CC}">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CYBERSECURITY AWARENESS&amp; forensics</a:t>
          </a: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64F773A2-0B75-49DA-9D00-530C1CCF7A53}" type="parTrans" cxnId="{6EFD97B6-D06C-4FA3-901B-513B6966015C}">
      <dgm:prSet/>
      <dgm:spPr/>
      <dgm:t>
        <a:bodyPr/>
        <a:lstStyle/>
        <a:p>
          <a:endParaRPr lang="fr-FR" sz="2000"/>
        </a:p>
      </dgm:t>
    </dgm:pt>
    <dgm:pt modelId="{CC5F8881-A9FB-43B7-A3D1-21A365E46D0E}" type="sibTrans" cxnId="{6EFD97B6-D06C-4FA3-901B-513B6966015C}">
      <dgm:prSet/>
      <dgm:spPr/>
      <dgm:t>
        <a:bodyPr/>
        <a:lstStyle/>
        <a:p>
          <a:endParaRPr lang="fr-FR" sz="2000"/>
        </a:p>
      </dgm:t>
    </dgm:pt>
    <dgm:pt modelId="{15023272-DF93-41AD-94CE-C996C0F63CB8}">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Cyber security fundamentals</a:t>
          </a: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9A235C65-36A7-4AF7-89EE-84376022B98D}" type="parTrans" cxnId="{61295996-EE9C-403B-9A6C-8ECCAB568F8F}">
      <dgm:prSet/>
      <dgm:spPr/>
      <dgm:t>
        <a:bodyPr/>
        <a:lstStyle/>
        <a:p>
          <a:endParaRPr lang="fr-FR" sz="2000"/>
        </a:p>
      </dgm:t>
    </dgm:pt>
    <dgm:pt modelId="{04719B38-360F-4ECE-A2F6-38B499CA4B87}" type="sibTrans" cxnId="{61295996-EE9C-403B-9A6C-8ECCAB568F8F}">
      <dgm:prSet/>
      <dgm:spPr/>
      <dgm:t>
        <a:bodyPr/>
        <a:lstStyle/>
        <a:p>
          <a:endParaRPr lang="fr-FR" sz="2000"/>
        </a:p>
      </dgm:t>
    </dgm:pt>
    <dgm:pt modelId="{AF7B1117-2C00-48E3-A070-7D9AF11CC945}">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i="0" u="none" cap="all" spc="0" dirty="0">
            <a:ln/>
            <a:solidFill>
              <a:srgbClr val="FF0000"/>
            </a:solidFill>
            <a:effectLst>
              <a:outerShdw blurRad="19685" dist="12700" dir="5400000" algn="tl" rotWithShape="0">
                <a:schemeClr val="accent1">
                  <a:satMod val="130000"/>
                  <a:alpha val="60000"/>
                </a:schemeClr>
              </a:outerShdw>
            </a:effectLst>
          </a:endParaRPr>
        </a:p>
      </dgm:t>
    </dgm:pt>
    <dgm:pt modelId="{A943804E-3AE5-4197-89A1-DC06518CEB11}" type="parTrans" cxnId="{CF3C0CCB-0C5A-4472-B550-B96A537555FE}">
      <dgm:prSet/>
      <dgm:spPr/>
      <dgm:t>
        <a:bodyPr/>
        <a:lstStyle/>
        <a:p>
          <a:endParaRPr lang="fr-FR" sz="2000"/>
        </a:p>
      </dgm:t>
    </dgm:pt>
    <dgm:pt modelId="{A1275DC3-5020-4709-AADD-A4455C9146C3}" type="sibTrans" cxnId="{CF3C0CCB-0C5A-4472-B550-B96A537555FE}">
      <dgm:prSet/>
      <dgm:spPr/>
      <dgm:t>
        <a:bodyPr/>
        <a:lstStyle/>
        <a:p>
          <a:endParaRPr lang="fr-FR" sz="2000"/>
        </a:p>
      </dgm:t>
    </dgm:pt>
    <dgm:pt modelId="{FF276840-BFAE-424E-A229-5EC56E4A18AC}">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Towards 5G systems</a:t>
          </a:r>
          <a:endParaRPr lang="fr-FR" sz="1400" b="1" i="0" u="none" cap="all" spc="0" dirty="0">
            <a:ln/>
            <a:solidFill>
              <a:schemeClr val="bg1"/>
            </a:solidFill>
            <a:effectLst>
              <a:outerShdw blurRad="19685" dist="12700" dir="5400000" algn="tl" rotWithShape="0">
                <a:schemeClr val="accent1">
                  <a:satMod val="130000"/>
                  <a:alpha val="60000"/>
                </a:schemeClr>
              </a:outerShdw>
            </a:effectLst>
          </a:endParaRPr>
        </a:p>
      </dgm:t>
    </dgm:pt>
    <dgm:pt modelId="{81AF1131-E400-4147-B06B-6EA89BA8F565}" type="sibTrans" cxnId="{6AAE73A2-C16E-4582-A955-389F8BD4FFAD}">
      <dgm:prSet/>
      <dgm:spPr/>
      <dgm:t>
        <a:bodyPr/>
        <a:lstStyle/>
        <a:p>
          <a:endParaRPr lang="fr-FR" sz="2000"/>
        </a:p>
      </dgm:t>
    </dgm:pt>
    <dgm:pt modelId="{5C76D358-77CF-4BCB-82A6-AC906A11FBB9}" type="parTrans" cxnId="{6AAE73A2-C16E-4582-A955-389F8BD4FFAD}">
      <dgm:prSet/>
      <dgm:spPr/>
      <dgm:t>
        <a:bodyPr/>
        <a:lstStyle/>
        <a:p>
          <a:endParaRPr lang="fr-FR" sz="2000"/>
        </a:p>
      </dgm:t>
    </dgm:pt>
    <dgm:pt modelId="{AAF5F78E-7526-4C47-93B4-1F72C905A0F9}">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848DD354-44CF-4182-8E37-295F3E048512}" type="parTrans" cxnId="{FE70D18A-919D-4EA7-8978-0024878BCFC1}">
      <dgm:prSet/>
      <dgm:spPr/>
      <dgm:t>
        <a:bodyPr/>
        <a:lstStyle/>
        <a:p>
          <a:endParaRPr lang="fr-FR"/>
        </a:p>
      </dgm:t>
    </dgm:pt>
    <dgm:pt modelId="{DAED9480-1075-4747-8D23-1906DC39D744}" type="sibTrans" cxnId="{FE70D18A-919D-4EA7-8978-0024878BCFC1}">
      <dgm:prSet/>
      <dgm:spPr/>
      <dgm:t>
        <a:bodyPr/>
        <a:lstStyle/>
        <a:p>
          <a:endParaRPr lang="fr-FR"/>
        </a:p>
      </dgm:t>
    </dgm:pt>
    <dgm:pt modelId="{F8B58094-4D84-4772-A31A-545F10BECC7E}">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59DE73D3-7EA2-4B44-B82D-944F03A8BA2C}" type="parTrans" cxnId="{DFE953D3-A351-48EF-84D1-CA3CD71FEFF1}">
      <dgm:prSet/>
      <dgm:spPr/>
      <dgm:t>
        <a:bodyPr/>
        <a:lstStyle/>
        <a:p>
          <a:endParaRPr lang="fr-FR"/>
        </a:p>
      </dgm:t>
    </dgm:pt>
    <dgm:pt modelId="{E4AE1A09-D253-4335-A090-F008E6FD1C92}" type="sibTrans" cxnId="{DFE953D3-A351-48EF-84D1-CA3CD71FEFF1}">
      <dgm:prSet/>
      <dgm:spPr/>
      <dgm:t>
        <a:bodyPr/>
        <a:lstStyle/>
        <a:p>
          <a:endParaRPr lang="fr-FR"/>
        </a:p>
      </dgm:t>
    </dgm:pt>
    <dgm:pt modelId="{AC56207C-B1C9-4D3B-822B-02AFBE569A90}">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599E9F53-FEDF-4097-A419-2D5C7F084F0C}" type="parTrans" cxnId="{FB941BCB-327D-4D1A-B73B-B122159CE535}">
      <dgm:prSet/>
      <dgm:spPr/>
      <dgm:t>
        <a:bodyPr/>
        <a:lstStyle/>
        <a:p>
          <a:endParaRPr lang="fr-FR"/>
        </a:p>
      </dgm:t>
    </dgm:pt>
    <dgm:pt modelId="{CD988807-96B9-4B81-BB22-0C407A9E55EC}" type="sibTrans" cxnId="{FB941BCB-327D-4D1A-B73B-B122159CE535}">
      <dgm:prSet/>
      <dgm:spPr/>
      <dgm:t>
        <a:bodyPr/>
        <a:lstStyle/>
        <a:p>
          <a:endParaRPr lang="fr-FR"/>
        </a:p>
      </dgm:t>
    </dgm:pt>
    <dgm:pt modelId="{022DC285-DC8B-475E-A951-D2232EEDC732}">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C5556E5F-742E-4532-A002-487A54FCE29D}" type="sibTrans" cxnId="{074AFFE6-A8C0-45FE-A5D0-89B11115312E}">
      <dgm:prSet/>
      <dgm:spPr/>
      <dgm:t>
        <a:bodyPr/>
        <a:lstStyle/>
        <a:p>
          <a:endParaRPr lang="fr-FR" sz="2000"/>
        </a:p>
      </dgm:t>
    </dgm:pt>
    <dgm:pt modelId="{5C43BC26-12BC-4F7F-8A8C-4572179D7F90}" type="parTrans" cxnId="{074AFFE6-A8C0-45FE-A5D0-89B11115312E}">
      <dgm:prSet/>
      <dgm:spPr/>
      <dgm:t>
        <a:bodyPr/>
        <a:lstStyle/>
        <a:p>
          <a:endParaRPr lang="fr-FR" sz="2000"/>
        </a:p>
      </dgm:t>
    </dgm:pt>
    <dgm:pt modelId="{D2708F46-1C58-43F5-8242-4002BD6ABF36}">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 wireless security</a:t>
          </a: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93910A99-1057-459C-BDAF-8B68E7B9F946}" type="parTrans" cxnId="{639DD2F4-5C47-4507-8DCD-919D31F3D87F}">
      <dgm:prSet/>
      <dgm:spPr/>
      <dgm:t>
        <a:bodyPr/>
        <a:lstStyle/>
        <a:p>
          <a:endParaRPr lang="fr-FR"/>
        </a:p>
      </dgm:t>
    </dgm:pt>
    <dgm:pt modelId="{1CE37922-43A7-43CE-B3B2-B28C881C6C34}" type="sibTrans" cxnId="{639DD2F4-5C47-4507-8DCD-919D31F3D87F}">
      <dgm:prSet/>
      <dgm:spPr/>
      <dgm:t>
        <a:bodyPr/>
        <a:lstStyle/>
        <a:p>
          <a:endParaRPr lang="fr-FR"/>
        </a:p>
      </dgm:t>
    </dgm:pt>
    <dgm:pt modelId="{311A8D7F-1F21-49AB-BE0D-76C8C69777EE}">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fr-FR" sz="1400" b="1" cap="all" spc="0" dirty="0" smtClean="0">
              <a:ln/>
              <a:solidFill>
                <a:schemeClr val="bg1"/>
              </a:solidFill>
              <a:effectLst>
                <a:outerShdw blurRad="19685" dist="12700" dir="5400000" algn="tl" rotWithShape="0">
                  <a:schemeClr val="accent1">
                    <a:satMod val="130000"/>
                    <a:alpha val="60000"/>
                  </a:schemeClr>
                </a:outerShdw>
              </a:effectLst>
            </a:rPr>
            <a:t>Domain Name system security extensions (</a:t>
          </a:r>
          <a:r>
            <a:rPr lang="fr-FR" sz="1400" b="1" cap="all" spc="0" dirty="0" err="1" smtClean="0">
              <a:ln/>
              <a:solidFill>
                <a:schemeClr val="bg1"/>
              </a:solidFill>
              <a:effectLst>
                <a:outerShdw blurRad="19685" dist="12700" dir="5400000" algn="tl" rotWithShape="0">
                  <a:schemeClr val="accent1">
                    <a:satMod val="130000"/>
                    <a:alpha val="60000"/>
                  </a:schemeClr>
                </a:outerShdw>
              </a:effectLst>
            </a:rPr>
            <a:t>dnssec</a:t>
          </a:r>
          <a:r>
            <a:rPr lang="fr-FR" sz="1400" b="1" cap="all" spc="0" dirty="0" smtClean="0">
              <a:ln/>
              <a:solidFill>
                <a:schemeClr val="bg1"/>
              </a:solidFill>
              <a:effectLst>
                <a:outerShdw blurRad="19685" dist="12700" dir="5400000" algn="tl" rotWithShape="0">
                  <a:schemeClr val="accent1">
                    <a:satMod val="130000"/>
                    <a:alpha val="60000"/>
                  </a:schemeClr>
                </a:outerShdw>
              </a:effectLst>
            </a:rPr>
            <a:t>)</a:t>
          </a: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132D55A8-CFC8-46AE-8760-1345A5A2FE3E}" type="parTrans" cxnId="{1B2286FB-2136-452C-9674-4103683B3D2B}">
      <dgm:prSet/>
      <dgm:spPr/>
      <dgm:t>
        <a:bodyPr/>
        <a:lstStyle/>
        <a:p>
          <a:endParaRPr lang="fr-FR"/>
        </a:p>
      </dgm:t>
    </dgm:pt>
    <dgm:pt modelId="{73E7C37F-E05D-42E5-8D77-434C334C61CF}" type="sibTrans" cxnId="{1B2286FB-2136-452C-9674-4103683B3D2B}">
      <dgm:prSet/>
      <dgm:spPr/>
      <dgm:t>
        <a:bodyPr/>
        <a:lstStyle/>
        <a:p>
          <a:endParaRPr lang="fr-FR"/>
        </a:p>
      </dgm:t>
    </dgm:pt>
    <dgm:pt modelId="{9D4F1F80-AE75-4822-A849-886E360719E0}">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Fundamentals of Fiber &amp; optical networks</a:t>
          </a:r>
          <a:endParaRPr lang="fr-FR" sz="1400" b="1" i="0" u="none" cap="all" spc="0" dirty="0">
            <a:ln/>
            <a:solidFill>
              <a:schemeClr val="bg1"/>
            </a:solidFill>
            <a:effectLst>
              <a:outerShdw blurRad="19685" dist="12700" dir="5400000" algn="tl" rotWithShape="0">
                <a:schemeClr val="accent1">
                  <a:satMod val="130000"/>
                  <a:alpha val="60000"/>
                </a:schemeClr>
              </a:outerShdw>
            </a:effectLst>
          </a:endParaRPr>
        </a:p>
      </dgm:t>
    </dgm:pt>
    <dgm:pt modelId="{0FD74039-2C78-444D-9576-C69ABB00C302}" type="sibTrans" cxnId="{2AD6D036-9624-462D-80CE-51C3EFF0420A}">
      <dgm:prSet/>
      <dgm:spPr/>
      <dgm:t>
        <a:bodyPr/>
        <a:lstStyle/>
        <a:p>
          <a:endParaRPr lang="fr-FR" sz="2000"/>
        </a:p>
      </dgm:t>
    </dgm:pt>
    <dgm:pt modelId="{1AAC5D61-0814-4BAE-A70A-83461696EDE1}" type="parTrans" cxnId="{2AD6D036-9624-462D-80CE-51C3EFF0420A}">
      <dgm:prSet/>
      <dgm:spPr/>
      <dgm:t>
        <a:bodyPr/>
        <a:lstStyle/>
        <a:p>
          <a:endParaRPr lang="fr-FR" sz="2000"/>
        </a:p>
      </dgm:t>
    </dgm:pt>
    <dgm:pt modelId="{9ED9389F-E6CF-40E1-8D03-8BCBBDABC3EA}">
      <dgm:prSet custT="1"/>
      <dgm:spPr/>
      <dgm:t>
        <a:bodyPr/>
        <a:lstStyle/>
        <a:p>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Optical access networks FFTH</a:t>
          </a:r>
        </a:p>
      </dgm:t>
    </dgm:pt>
    <dgm:pt modelId="{7B397DEA-BF71-48F7-8E96-51F922FB4D99}" type="parTrans" cxnId="{8C7D0222-C45F-4946-802C-A54858A3441A}">
      <dgm:prSet/>
      <dgm:spPr/>
      <dgm:t>
        <a:bodyPr/>
        <a:lstStyle/>
        <a:p>
          <a:endParaRPr lang="fr-FR"/>
        </a:p>
      </dgm:t>
    </dgm:pt>
    <dgm:pt modelId="{E2E15A15-D46A-4CE9-A6E3-517EEABD73C8}" type="sibTrans" cxnId="{8C7D0222-C45F-4946-802C-A54858A3441A}">
      <dgm:prSet/>
      <dgm:spPr/>
      <dgm:t>
        <a:bodyPr/>
        <a:lstStyle/>
        <a:p>
          <a:endParaRPr lang="fr-FR"/>
        </a:p>
      </dgm:t>
    </dgm:pt>
    <dgm:pt modelId="{C1906650-8A88-4F86-9DC2-662E79B54FA0}">
      <dgm:prSet custT="1"/>
      <dgm:spPr/>
      <dgm:t>
        <a:bodyPr/>
        <a:lstStyle/>
        <a:p>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Optical network design</a:t>
          </a:r>
        </a:p>
      </dgm:t>
    </dgm:pt>
    <dgm:pt modelId="{76577F12-9A2C-4264-AC9E-D3CE7ECF6DBF}" type="parTrans" cxnId="{9E99CF7A-51A2-434D-97C2-158EA405FF93}">
      <dgm:prSet/>
      <dgm:spPr/>
      <dgm:t>
        <a:bodyPr/>
        <a:lstStyle/>
        <a:p>
          <a:endParaRPr lang="fr-FR"/>
        </a:p>
      </dgm:t>
    </dgm:pt>
    <dgm:pt modelId="{EB8E744A-2DFC-4909-9AEE-ED6BE4133CA5}" type="sibTrans" cxnId="{9E99CF7A-51A2-434D-97C2-158EA405FF93}">
      <dgm:prSet/>
      <dgm:spPr/>
      <dgm:t>
        <a:bodyPr/>
        <a:lstStyle/>
        <a:p>
          <a:endParaRPr lang="fr-FR"/>
        </a:p>
      </dgm:t>
    </dgm:pt>
    <dgm:pt modelId="{A8ED0F55-F32A-41F0-88D9-AD09198FD7D2}">
      <dgm:prSet custT="1"/>
      <dgm:spPr/>
      <dgm:t>
        <a:bodyPr/>
        <a:lstStyle/>
        <a:p>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FTTX OUTSIDE PLANT DESIGN</a:t>
          </a:r>
        </a:p>
      </dgm:t>
    </dgm:pt>
    <dgm:pt modelId="{7882CB0B-D1BD-431A-BF71-BA373B88A2E8}" type="parTrans" cxnId="{C6B2CF5C-7C7A-437E-99E6-0CFD32820565}">
      <dgm:prSet/>
      <dgm:spPr/>
      <dgm:t>
        <a:bodyPr/>
        <a:lstStyle/>
        <a:p>
          <a:endParaRPr lang="fr-FR"/>
        </a:p>
      </dgm:t>
    </dgm:pt>
    <dgm:pt modelId="{7A715C98-6AAE-4AD6-AC45-6E6562E8E1EF}" type="sibTrans" cxnId="{C6B2CF5C-7C7A-437E-99E6-0CFD32820565}">
      <dgm:prSet/>
      <dgm:spPr/>
      <dgm:t>
        <a:bodyPr/>
        <a:lstStyle/>
        <a:p>
          <a:endParaRPr lang="fr-FR"/>
        </a:p>
      </dgm:t>
    </dgm:pt>
    <dgm:pt modelId="{2BEE6A90-2495-4745-AF90-81A28668EB11}">
      <dgm:prSet custT="1"/>
      <dgm:spPr/>
      <dgm:t>
        <a:bodyPr/>
        <a:lstStyle/>
        <a:p>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 advanced technical overview of dwdm</a:t>
          </a:r>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580E10BF-B6B6-4722-83C1-6D24E015EDE6}" type="parTrans" cxnId="{69E4D23A-7952-430C-A818-7501747046EB}">
      <dgm:prSet/>
      <dgm:spPr/>
      <dgm:t>
        <a:bodyPr/>
        <a:lstStyle/>
        <a:p>
          <a:endParaRPr lang="fr-FR"/>
        </a:p>
      </dgm:t>
    </dgm:pt>
    <dgm:pt modelId="{2914A12B-9D1A-40C4-83EB-C1E9F73F4B51}" type="sibTrans" cxnId="{69E4D23A-7952-430C-A818-7501747046EB}">
      <dgm:prSet/>
      <dgm:spPr/>
      <dgm:t>
        <a:bodyPr/>
        <a:lstStyle/>
        <a:p>
          <a:endParaRPr lang="fr-FR"/>
        </a:p>
      </dgm:t>
    </dgm:pt>
    <dgm:pt modelId="{467E2DD9-25E6-48BE-BF63-E2CEB18FB235}">
      <dgm:prSet custT="1"/>
      <dgm:spPr/>
      <dgm:t>
        <a:bodyPr/>
        <a:lstStyle/>
        <a:p>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Optical transport networks</a:t>
          </a:r>
        </a:p>
      </dgm:t>
    </dgm:pt>
    <dgm:pt modelId="{21255542-7A61-432B-8765-0B591552FE1A}" type="parTrans" cxnId="{E3CE7E00-2072-4B2B-94FC-1C29FF52B31B}">
      <dgm:prSet/>
      <dgm:spPr/>
      <dgm:t>
        <a:bodyPr/>
        <a:lstStyle/>
        <a:p>
          <a:endParaRPr lang="fr-FR"/>
        </a:p>
      </dgm:t>
    </dgm:pt>
    <dgm:pt modelId="{770AE50F-73A9-4866-9BBD-0C6906C01294}" type="sibTrans" cxnId="{E3CE7E00-2072-4B2B-94FC-1C29FF52B31B}">
      <dgm:prSet/>
      <dgm:spPr/>
      <dgm:t>
        <a:bodyPr/>
        <a:lstStyle/>
        <a:p>
          <a:endParaRPr lang="fr-FR"/>
        </a:p>
      </dgm:t>
    </dgm:pt>
    <dgm:pt modelId="{A3128EF5-68D0-4E3F-9C62-D2B5129DE0BD}">
      <dgm:prSet custT="1"/>
      <dgm:spPr/>
      <dgm:t>
        <a:bodyPr/>
        <a:lstStyle/>
        <a:p>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D19263A8-808A-48D7-A121-A02CF2D045D2}" type="parTrans" cxnId="{0F035E30-60F5-4129-9B31-B9809F7870B3}">
      <dgm:prSet/>
      <dgm:spPr/>
      <dgm:t>
        <a:bodyPr/>
        <a:lstStyle/>
        <a:p>
          <a:endParaRPr lang="fr-FR"/>
        </a:p>
      </dgm:t>
    </dgm:pt>
    <dgm:pt modelId="{C2D869DD-ED75-4A2D-A144-177F5E649ED0}" type="sibTrans" cxnId="{0F035E30-60F5-4129-9B31-B9809F7870B3}">
      <dgm:prSet/>
      <dgm:spPr/>
      <dgm:t>
        <a:bodyPr/>
        <a:lstStyle/>
        <a:p>
          <a:endParaRPr lang="fr-FR"/>
        </a:p>
      </dgm:t>
    </dgm:pt>
    <dgm:pt modelId="{5BD0BD5E-A315-4175-A76C-908D02171615}" type="pres">
      <dgm:prSet presAssocID="{177BE151-8B28-4557-8B5D-4D137CB04F96}" presName="linear" presStyleCnt="0">
        <dgm:presLayoutVars>
          <dgm:dir/>
          <dgm:animLvl val="lvl"/>
          <dgm:resizeHandles val="exact"/>
        </dgm:presLayoutVars>
      </dgm:prSet>
      <dgm:spPr/>
      <dgm:t>
        <a:bodyPr/>
        <a:lstStyle/>
        <a:p>
          <a:endParaRPr lang="fr-FR"/>
        </a:p>
      </dgm:t>
    </dgm:pt>
    <dgm:pt modelId="{0E6F2FA6-E8E3-4D92-A43C-1D2A1093A906}" type="pres">
      <dgm:prSet presAssocID="{D7FD7D82-28EC-47CE-BDC0-53B5A62CEF70}" presName="parentLin" presStyleCnt="0"/>
      <dgm:spPr/>
    </dgm:pt>
    <dgm:pt modelId="{C2E4E983-6000-4CD8-A43C-AA99EFF75798}" type="pres">
      <dgm:prSet presAssocID="{D7FD7D82-28EC-47CE-BDC0-53B5A62CEF70}" presName="parentLeftMargin" presStyleLbl="node1" presStyleIdx="0" presStyleCnt="3"/>
      <dgm:spPr/>
      <dgm:t>
        <a:bodyPr/>
        <a:lstStyle/>
        <a:p>
          <a:endParaRPr lang="fr-FR"/>
        </a:p>
      </dgm:t>
    </dgm:pt>
    <dgm:pt modelId="{66A97F48-2C4C-4807-B09E-126E7739F305}" type="pres">
      <dgm:prSet presAssocID="{D7FD7D82-28EC-47CE-BDC0-53B5A62CEF70}" presName="parentText" presStyleLbl="node1" presStyleIdx="0" presStyleCnt="3">
        <dgm:presLayoutVars>
          <dgm:chMax val="0"/>
          <dgm:bulletEnabled val="1"/>
        </dgm:presLayoutVars>
      </dgm:prSet>
      <dgm:spPr/>
      <dgm:t>
        <a:bodyPr/>
        <a:lstStyle/>
        <a:p>
          <a:endParaRPr lang="fr-FR"/>
        </a:p>
      </dgm:t>
    </dgm:pt>
    <dgm:pt modelId="{55DB9E0B-52D0-44E0-973F-20E13D3A8968}" type="pres">
      <dgm:prSet presAssocID="{D7FD7D82-28EC-47CE-BDC0-53B5A62CEF70}" presName="negativeSpace" presStyleCnt="0"/>
      <dgm:spPr/>
    </dgm:pt>
    <dgm:pt modelId="{9E06E395-EC2A-4548-9A65-54FC19E2D225}" type="pres">
      <dgm:prSet presAssocID="{D7FD7D82-28EC-47CE-BDC0-53B5A62CEF70}" presName="childText" presStyleLbl="conFgAcc1" presStyleIdx="0" presStyleCnt="3" custScaleX="99036" custScaleY="78545" custLinFactY="212" custLinFactNeighborY="100000">
        <dgm:presLayoutVars>
          <dgm:bulletEnabled val="1"/>
        </dgm:presLayoutVars>
      </dgm:prSet>
      <dgm:spPr/>
      <dgm:t>
        <a:bodyPr/>
        <a:lstStyle/>
        <a:p>
          <a:endParaRPr lang="fr-FR"/>
        </a:p>
      </dgm:t>
    </dgm:pt>
    <dgm:pt modelId="{610A8597-88E0-496B-A97E-936B4947AFCB}" type="pres">
      <dgm:prSet presAssocID="{0EF9E232-6189-4BA7-8A6B-3ED35B9B8839}" presName="spaceBetweenRectangles" presStyleCnt="0"/>
      <dgm:spPr/>
    </dgm:pt>
    <dgm:pt modelId="{1D24C4D7-2932-421C-B62E-7F21135B4B67}" type="pres">
      <dgm:prSet presAssocID="{6E9FDC1F-042D-44CB-A2B4-1383BB839381}" presName="parentLin" presStyleCnt="0"/>
      <dgm:spPr/>
    </dgm:pt>
    <dgm:pt modelId="{C3035E3C-DF1D-4BEA-BF57-BCAB36A8BDCC}" type="pres">
      <dgm:prSet presAssocID="{6E9FDC1F-042D-44CB-A2B4-1383BB839381}" presName="parentLeftMargin" presStyleLbl="node1" presStyleIdx="0" presStyleCnt="3"/>
      <dgm:spPr/>
      <dgm:t>
        <a:bodyPr/>
        <a:lstStyle/>
        <a:p>
          <a:endParaRPr lang="fr-FR"/>
        </a:p>
      </dgm:t>
    </dgm:pt>
    <dgm:pt modelId="{77375156-B0DD-4B10-8AC2-0CA1EDEC60A6}" type="pres">
      <dgm:prSet presAssocID="{6E9FDC1F-042D-44CB-A2B4-1383BB839381}" presName="parentText" presStyleLbl="node1" presStyleIdx="1" presStyleCnt="3">
        <dgm:presLayoutVars>
          <dgm:chMax val="0"/>
          <dgm:bulletEnabled val="1"/>
        </dgm:presLayoutVars>
      </dgm:prSet>
      <dgm:spPr/>
      <dgm:t>
        <a:bodyPr/>
        <a:lstStyle/>
        <a:p>
          <a:endParaRPr lang="fr-FR"/>
        </a:p>
      </dgm:t>
    </dgm:pt>
    <dgm:pt modelId="{58774F20-EBE2-4B0C-B131-174FCACB888E}" type="pres">
      <dgm:prSet presAssocID="{6E9FDC1F-042D-44CB-A2B4-1383BB839381}" presName="negativeSpace" presStyleCnt="0"/>
      <dgm:spPr/>
    </dgm:pt>
    <dgm:pt modelId="{8339488C-8148-454B-AA2F-1A1E8354886D}" type="pres">
      <dgm:prSet presAssocID="{6E9FDC1F-042D-44CB-A2B4-1383BB839381}" presName="childText" presStyleLbl="conFgAcc1" presStyleIdx="1" presStyleCnt="3" custLinFactNeighborX="0" custLinFactNeighborY="-13313">
        <dgm:presLayoutVars>
          <dgm:bulletEnabled val="1"/>
        </dgm:presLayoutVars>
      </dgm:prSet>
      <dgm:spPr/>
      <dgm:t>
        <a:bodyPr/>
        <a:lstStyle/>
        <a:p>
          <a:endParaRPr lang="fr-FR"/>
        </a:p>
      </dgm:t>
    </dgm:pt>
    <dgm:pt modelId="{4A0E3D07-A352-4882-A574-FF09BBFDAC18}" type="pres">
      <dgm:prSet presAssocID="{66AFDD20-E4A2-4CB1-9723-098C70CEDFC5}" presName="spaceBetweenRectangles" presStyleCnt="0"/>
      <dgm:spPr/>
    </dgm:pt>
    <dgm:pt modelId="{CA6B6334-8AF9-4740-B17A-C941F61EF717}" type="pres">
      <dgm:prSet presAssocID="{B74F55E8-6CB2-4F32-A7A3-C81253707566}" presName="parentLin" presStyleCnt="0"/>
      <dgm:spPr/>
    </dgm:pt>
    <dgm:pt modelId="{E2E7A6E9-7E87-4A69-B194-7797A0795760}" type="pres">
      <dgm:prSet presAssocID="{B74F55E8-6CB2-4F32-A7A3-C81253707566}" presName="parentLeftMargin" presStyleLbl="node1" presStyleIdx="1" presStyleCnt="3"/>
      <dgm:spPr/>
      <dgm:t>
        <a:bodyPr/>
        <a:lstStyle/>
        <a:p>
          <a:endParaRPr lang="fr-FR"/>
        </a:p>
      </dgm:t>
    </dgm:pt>
    <dgm:pt modelId="{19F80C61-7F7E-4785-B0CE-56CCE6B80E24}" type="pres">
      <dgm:prSet presAssocID="{B74F55E8-6CB2-4F32-A7A3-C81253707566}" presName="parentText" presStyleLbl="node1" presStyleIdx="2" presStyleCnt="3">
        <dgm:presLayoutVars>
          <dgm:chMax val="0"/>
          <dgm:bulletEnabled val="1"/>
        </dgm:presLayoutVars>
      </dgm:prSet>
      <dgm:spPr/>
      <dgm:t>
        <a:bodyPr/>
        <a:lstStyle/>
        <a:p>
          <a:endParaRPr lang="fr-FR"/>
        </a:p>
      </dgm:t>
    </dgm:pt>
    <dgm:pt modelId="{4793DE06-6541-47AB-A6B7-0A5BD1B7E8D0}" type="pres">
      <dgm:prSet presAssocID="{B74F55E8-6CB2-4F32-A7A3-C81253707566}" presName="negativeSpace" presStyleCnt="0"/>
      <dgm:spPr/>
    </dgm:pt>
    <dgm:pt modelId="{ACAF8675-0AE5-46EC-B4AE-061511F07D01}" type="pres">
      <dgm:prSet presAssocID="{B74F55E8-6CB2-4F32-A7A3-C81253707566}" presName="childText" presStyleLbl="conFgAcc1" presStyleIdx="2" presStyleCnt="3">
        <dgm:presLayoutVars>
          <dgm:bulletEnabled val="1"/>
        </dgm:presLayoutVars>
      </dgm:prSet>
      <dgm:spPr/>
      <dgm:t>
        <a:bodyPr/>
        <a:lstStyle/>
        <a:p>
          <a:endParaRPr lang="fr-FR"/>
        </a:p>
      </dgm:t>
    </dgm:pt>
  </dgm:ptLst>
  <dgm:cxnLst>
    <dgm:cxn modelId="{663C930A-5DAE-493A-8ACF-492CF736D24D}" type="presOf" srcId="{D2708F46-1C58-43F5-8242-4002BD6ABF36}" destId="{9E06E395-EC2A-4548-9A65-54FC19E2D225}" srcOrd="0" destOrd="2" presId="urn:microsoft.com/office/officeart/2005/8/layout/list1"/>
    <dgm:cxn modelId="{2AD6D036-9624-462D-80CE-51C3EFF0420A}" srcId="{B74F55E8-6CB2-4F32-A7A3-C81253707566}" destId="{9D4F1F80-AE75-4822-A849-886E360719E0}" srcOrd="1" destOrd="0" parTransId="{1AAC5D61-0814-4BAE-A70A-83461696EDE1}" sibTransId="{0FD74039-2C78-444D-9576-C69ABB00C302}"/>
    <dgm:cxn modelId="{D0BF283F-9C6B-49E1-82F3-6003C72C8697}" type="presOf" srcId="{FF276840-BFAE-424E-A229-5EC56E4A18AC}" destId="{8339488C-8148-454B-AA2F-1A1E8354886D}" srcOrd="0" destOrd="0" presId="urn:microsoft.com/office/officeart/2005/8/layout/list1"/>
    <dgm:cxn modelId="{6CB6E8BF-590B-44F1-A19D-8BC6179C4C15}" type="presOf" srcId="{F8B58094-4D84-4772-A31A-545F10BECC7E}" destId="{9E06E395-EC2A-4548-9A65-54FC19E2D225}" srcOrd="0" destOrd="5" presId="urn:microsoft.com/office/officeart/2005/8/layout/list1"/>
    <dgm:cxn modelId="{639DD2F4-5C47-4507-8DCD-919D31F3D87F}" srcId="{D7FD7D82-28EC-47CE-BDC0-53B5A62CEF70}" destId="{D2708F46-1C58-43F5-8242-4002BD6ABF36}" srcOrd="2" destOrd="0" parTransId="{93910A99-1057-459C-BDAF-8B68E7B9F946}" sibTransId="{1CE37922-43A7-43CE-B3B2-B28C881C6C34}"/>
    <dgm:cxn modelId="{1B2286FB-2136-452C-9674-4103683B3D2B}" srcId="{D7FD7D82-28EC-47CE-BDC0-53B5A62CEF70}" destId="{311A8D7F-1F21-49AB-BE0D-76C8C69777EE}" srcOrd="1" destOrd="0" parTransId="{132D55A8-CFC8-46AE-8760-1345A5A2FE3E}" sibTransId="{73E7C37F-E05D-42E5-8D77-434C334C61CF}"/>
    <dgm:cxn modelId="{4C617C88-969C-419F-985B-D256DAF8D5BE}" type="presOf" srcId="{D7FD7D82-28EC-47CE-BDC0-53B5A62CEF70}" destId="{C2E4E983-6000-4CD8-A43C-AA99EFF75798}" srcOrd="0" destOrd="0" presId="urn:microsoft.com/office/officeart/2005/8/layout/list1"/>
    <dgm:cxn modelId="{0D5A442C-14AD-4812-B7A0-7136B30F6338}" type="presOf" srcId="{6E9FDC1F-042D-44CB-A2B4-1383BB839381}" destId="{C3035E3C-DF1D-4BEA-BF57-BCAB36A8BDCC}" srcOrd="0" destOrd="0" presId="urn:microsoft.com/office/officeart/2005/8/layout/list1"/>
    <dgm:cxn modelId="{DFE953D3-A351-48EF-84D1-CA3CD71FEFF1}" srcId="{D7FD7D82-28EC-47CE-BDC0-53B5A62CEF70}" destId="{F8B58094-4D84-4772-A31A-545F10BECC7E}" srcOrd="5" destOrd="0" parTransId="{59DE73D3-7EA2-4B44-B82D-944F03A8BA2C}" sibTransId="{E4AE1A09-D253-4335-A090-F008E6FD1C92}"/>
    <dgm:cxn modelId="{FAA3934F-4C60-42AC-B307-5E8EBAD8F193}" type="presOf" srcId="{B74F55E8-6CB2-4F32-A7A3-C81253707566}" destId="{E2E7A6E9-7E87-4A69-B194-7797A0795760}" srcOrd="0" destOrd="0" presId="urn:microsoft.com/office/officeart/2005/8/layout/list1"/>
    <dgm:cxn modelId="{D2A79259-8B00-4310-B93C-89848BB59A94}" type="presOf" srcId="{15023272-DF93-41AD-94CE-C996C0F63CB8}" destId="{9E06E395-EC2A-4548-9A65-54FC19E2D225}" srcOrd="0" destOrd="3" presId="urn:microsoft.com/office/officeart/2005/8/layout/list1"/>
    <dgm:cxn modelId="{8C7D0222-C45F-4946-802C-A54858A3441A}" srcId="{B74F55E8-6CB2-4F32-A7A3-C81253707566}" destId="{9ED9389F-E6CF-40E1-8D03-8BCBBDABC3EA}" srcOrd="2" destOrd="0" parTransId="{7B397DEA-BF71-48F7-8E96-51F922FB4D99}" sibTransId="{E2E15A15-D46A-4CE9-A6E3-517EEABD73C8}"/>
    <dgm:cxn modelId="{B49A574F-0C5E-433A-AB27-1D46E86E4772}" type="presOf" srcId="{9ED9389F-E6CF-40E1-8D03-8BCBBDABC3EA}" destId="{ACAF8675-0AE5-46EC-B4AE-061511F07D01}" srcOrd="0" destOrd="2" presId="urn:microsoft.com/office/officeart/2005/8/layout/list1"/>
    <dgm:cxn modelId="{836D5015-8F33-4982-B761-F17983C57802}" type="presOf" srcId="{177BE151-8B28-4557-8B5D-4D137CB04F96}" destId="{5BD0BD5E-A315-4175-A76C-908D02171615}" srcOrd="0" destOrd="0" presId="urn:microsoft.com/office/officeart/2005/8/layout/list1"/>
    <dgm:cxn modelId="{ACFB7FA7-B586-4F32-9384-A4276E455CD6}" type="presOf" srcId="{AAF5F78E-7526-4C47-93B4-1F72C905A0F9}" destId="{9E06E395-EC2A-4548-9A65-54FC19E2D225}" srcOrd="0" destOrd="6" presId="urn:microsoft.com/office/officeart/2005/8/layout/list1"/>
    <dgm:cxn modelId="{CC34BA3F-21E7-4699-A1A1-8640A9D3BF8C}" type="presOf" srcId="{AF7B1117-2C00-48E3-A070-7D9AF11CC945}" destId="{ACAF8675-0AE5-46EC-B4AE-061511F07D01}" srcOrd="0" destOrd="0" presId="urn:microsoft.com/office/officeart/2005/8/layout/list1"/>
    <dgm:cxn modelId="{69E4D23A-7952-430C-A818-7501747046EB}" srcId="{B74F55E8-6CB2-4F32-A7A3-C81253707566}" destId="{2BEE6A90-2495-4745-AF90-81A28668EB11}" srcOrd="5" destOrd="0" parTransId="{580E10BF-B6B6-4722-83C1-6D24E015EDE6}" sibTransId="{2914A12B-9D1A-40C4-83EB-C1E9F73F4B51}"/>
    <dgm:cxn modelId="{E3CE7E00-2072-4B2B-94FC-1C29FF52B31B}" srcId="{B74F55E8-6CB2-4F32-A7A3-C81253707566}" destId="{467E2DD9-25E6-48BE-BF63-E2CEB18FB235}" srcOrd="6" destOrd="0" parTransId="{21255542-7A61-432B-8765-0B591552FE1A}" sibTransId="{770AE50F-73A9-4866-9BBD-0C6906C01294}"/>
    <dgm:cxn modelId="{63121F91-504B-4088-844D-C447383BE07C}" type="presOf" srcId="{311A8D7F-1F21-49AB-BE0D-76C8C69777EE}" destId="{9E06E395-EC2A-4548-9A65-54FC19E2D225}" srcOrd="0" destOrd="1" presId="urn:microsoft.com/office/officeart/2005/8/layout/list1"/>
    <dgm:cxn modelId="{FB941BCB-327D-4D1A-B73B-B122159CE535}" srcId="{D7FD7D82-28EC-47CE-BDC0-53B5A62CEF70}" destId="{AC56207C-B1C9-4D3B-822B-02AFBE569A90}" srcOrd="4" destOrd="0" parTransId="{599E9F53-FEDF-4097-A419-2D5C7F084F0C}" sibTransId="{CD988807-96B9-4B81-BB22-0C407A9E55EC}"/>
    <dgm:cxn modelId="{074AFFE6-A8C0-45FE-A5D0-89B11115312E}" srcId="{6E9FDC1F-042D-44CB-A2B4-1383BB839381}" destId="{022DC285-DC8B-475E-A951-D2232EEDC732}" srcOrd="1" destOrd="0" parTransId="{5C43BC26-12BC-4F7F-8A8C-4572179D7F90}" sibTransId="{C5556E5F-742E-4532-A002-487A54FCE29D}"/>
    <dgm:cxn modelId="{13DE0763-55D1-4702-B745-A83891D0F911}" type="presOf" srcId="{A8ED0F55-F32A-41F0-88D9-AD09198FD7D2}" destId="{ACAF8675-0AE5-46EC-B4AE-061511F07D01}" srcOrd="0" destOrd="4" presId="urn:microsoft.com/office/officeart/2005/8/layout/list1"/>
    <dgm:cxn modelId="{7AF2B005-3E10-4DEE-BDA4-ED0FD209B491}" type="presOf" srcId="{B74F55E8-6CB2-4F32-A7A3-C81253707566}" destId="{19F80C61-7F7E-4785-B0CE-56CCE6B80E24}" srcOrd="1" destOrd="0" presId="urn:microsoft.com/office/officeart/2005/8/layout/list1"/>
    <dgm:cxn modelId="{6EFD97B6-D06C-4FA3-901B-513B6966015C}" srcId="{D7FD7D82-28EC-47CE-BDC0-53B5A62CEF70}" destId="{18FCE159-5170-4011-A6DF-DBED22FC51CC}" srcOrd="0" destOrd="0" parTransId="{64F773A2-0B75-49DA-9D00-530C1CCF7A53}" sibTransId="{CC5F8881-A9FB-43B7-A3D1-21A365E46D0E}"/>
    <dgm:cxn modelId="{9E99CF7A-51A2-434D-97C2-158EA405FF93}" srcId="{B74F55E8-6CB2-4F32-A7A3-C81253707566}" destId="{C1906650-8A88-4F86-9DC2-662E79B54FA0}" srcOrd="3" destOrd="0" parTransId="{76577F12-9A2C-4264-AC9E-D3CE7ECF6DBF}" sibTransId="{EB8E744A-2DFC-4909-9AEE-ED6BE4133CA5}"/>
    <dgm:cxn modelId="{A981A866-172B-42AB-8C81-379B339818F0}" type="presOf" srcId="{9D4F1F80-AE75-4822-A849-886E360719E0}" destId="{ACAF8675-0AE5-46EC-B4AE-061511F07D01}" srcOrd="0" destOrd="1" presId="urn:microsoft.com/office/officeart/2005/8/layout/list1"/>
    <dgm:cxn modelId="{6F96C563-8216-4656-A7CF-8C44FFDFFD44}" srcId="{177BE151-8B28-4557-8B5D-4D137CB04F96}" destId="{6E9FDC1F-042D-44CB-A2B4-1383BB839381}" srcOrd="1" destOrd="0" parTransId="{C0C1D32A-8403-41F1-BD7F-DA9AD785BE06}" sibTransId="{66AFDD20-E4A2-4CB1-9723-098C70CEDFC5}"/>
    <dgm:cxn modelId="{FE70D18A-919D-4EA7-8978-0024878BCFC1}" srcId="{D7FD7D82-28EC-47CE-BDC0-53B5A62CEF70}" destId="{AAF5F78E-7526-4C47-93B4-1F72C905A0F9}" srcOrd="6" destOrd="0" parTransId="{848DD354-44CF-4182-8E37-295F3E048512}" sibTransId="{DAED9480-1075-4747-8D23-1906DC39D744}"/>
    <dgm:cxn modelId="{CF3C0CCB-0C5A-4472-B550-B96A537555FE}" srcId="{B74F55E8-6CB2-4F32-A7A3-C81253707566}" destId="{AF7B1117-2C00-48E3-A070-7D9AF11CC945}" srcOrd="0" destOrd="0" parTransId="{A943804E-3AE5-4197-89A1-DC06518CEB11}" sibTransId="{A1275DC3-5020-4709-AADD-A4455C9146C3}"/>
    <dgm:cxn modelId="{FE406C0D-0085-415D-88FB-3B47C9D8411B}" type="presOf" srcId="{022DC285-DC8B-475E-A951-D2232EEDC732}" destId="{8339488C-8148-454B-AA2F-1A1E8354886D}" srcOrd="0" destOrd="1" presId="urn:microsoft.com/office/officeart/2005/8/layout/list1"/>
    <dgm:cxn modelId="{8A6BC0A2-19E7-4E71-B2F7-2EB202DF5A0A}" type="presOf" srcId="{6E9FDC1F-042D-44CB-A2B4-1383BB839381}" destId="{77375156-B0DD-4B10-8AC2-0CA1EDEC60A6}" srcOrd="1" destOrd="0" presId="urn:microsoft.com/office/officeart/2005/8/layout/list1"/>
    <dgm:cxn modelId="{3E2CFF86-A6AA-4763-91BA-8C33F116D110}" type="presOf" srcId="{AC56207C-B1C9-4D3B-822B-02AFBE569A90}" destId="{9E06E395-EC2A-4548-9A65-54FC19E2D225}" srcOrd="0" destOrd="4" presId="urn:microsoft.com/office/officeart/2005/8/layout/list1"/>
    <dgm:cxn modelId="{40DBA180-AE42-43A6-B80E-6906A0996285}" srcId="{177BE151-8B28-4557-8B5D-4D137CB04F96}" destId="{B74F55E8-6CB2-4F32-A7A3-C81253707566}" srcOrd="2" destOrd="0" parTransId="{723E3E9F-D97C-4DDF-9583-432B06237276}" sibTransId="{447807F1-6BB7-4E31-B560-DC64059A6859}"/>
    <dgm:cxn modelId="{6AAE73A2-C16E-4582-A955-389F8BD4FFAD}" srcId="{6E9FDC1F-042D-44CB-A2B4-1383BB839381}" destId="{FF276840-BFAE-424E-A229-5EC56E4A18AC}" srcOrd="0" destOrd="0" parTransId="{5C76D358-77CF-4BCB-82A6-AC906A11FBB9}" sibTransId="{81AF1131-E400-4147-B06B-6EA89BA8F565}"/>
    <dgm:cxn modelId="{DD3AF832-C3B0-4FDC-BE9A-3E7CB96BE5F4}" type="presOf" srcId="{C1906650-8A88-4F86-9DC2-662E79B54FA0}" destId="{ACAF8675-0AE5-46EC-B4AE-061511F07D01}" srcOrd="0" destOrd="3" presId="urn:microsoft.com/office/officeart/2005/8/layout/list1"/>
    <dgm:cxn modelId="{275E9C2B-00C2-4F4F-9A9E-9687F06A8B1B}" type="presOf" srcId="{D7FD7D82-28EC-47CE-BDC0-53B5A62CEF70}" destId="{66A97F48-2C4C-4807-B09E-126E7739F305}" srcOrd="1" destOrd="0" presId="urn:microsoft.com/office/officeart/2005/8/layout/list1"/>
    <dgm:cxn modelId="{367C1420-E34F-4DE9-9F87-96A61F2C440D}" srcId="{177BE151-8B28-4557-8B5D-4D137CB04F96}" destId="{D7FD7D82-28EC-47CE-BDC0-53B5A62CEF70}" srcOrd="0" destOrd="0" parTransId="{D3ADC31C-AA50-4992-B1BB-B3A6FBF4F859}" sibTransId="{0EF9E232-6189-4BA7-8A6B-3ED35B9B8839}"/>
    <dgm:cxn modelId="{C6B2CF5C-7C7A-437E-99E6-0CFD32820565}" srcId="{B74F55E8-6CB2-4F32-A7A3-C81253707566}" destId="{A8ED0F55-F32A-41F0-88D9-AD09198FD7D2}" srcOrd="4" destOrd="0" parTransId="{7882CB0B-D1BD-431A-BF71-BA373B88A2E8}" sibTransId="{7A715C98-6AAE-4AD6-AC45-6E6562E8E1EF}"/>
    <dgm:cxn modelId="{4505A79D-5F77-4B14-8310-395091BF7C06}" type="presOf" srcId="{18FCE159-5170-4011-A6DF-DBED22FC51CC}" destId="{9E06E395-EC2A-4548-9A65-54FC19E2D225}" srcOrd="0" destOrd="0" presId="urn:microsoft.com/office/officeart/2005/8/layout/list1"/>
    <dgm:cxn modelId="{88E9BB35-829A-4A81-B98F-D7E07150A543}" type="presOf" srcId="{2BEE6A90-2495-4745-AF90-81A28668EB11}" destId="{ACAF8675-0AE5-46EC-B4AE-061511F07D01}" srcOrd="0" destOrd="5" presId="urn:microsoft.com/office/officeart/2005/8/layout/list1"/>
    <dgm:cxn modelId="{511DF172-226C-4514-BBBB-9E462B41CCE7}" type="presOf" srcId="{467E2DD9-25E6-48BE-BF63-E2CEB18FB235}" destId="{ACAF8675-0AE5-46EC-B4AE-061511F07D01}" srcOrd="0" destOrd="6" presId="urn:microsoft.com/office/officeart/2005/8/layout/list1"/>
    <dgm:cxn modelId="{61295996-EE9C-403B-9A6C-8ECCAB568F8F}" srcId="{D7FD7D82-28EC-47CE-BDC0-53B5A62CEF70}" destId="{15023272-DF93-41AD-94CE-C996C0F63CB8}" srcOrd="3" destOrd="0" parTransId="{9A235C65-36A7-4AF7-89EE-84376022B98D}" sibTransId="{04719B38-360F-4ECE-A2F6-38B499CA4B87}"/>
    <dgm:cxn modelId="{0F035E30-60F5-4129-9B31-B9809F7870B3}" srcId="{B74F55E8-6CB2-4F32-A7A3-C81253707566}" destId="{A3128EF5-68D0-4E3F-9C62-D2B5129DE0BD}" srcOrd="7" destOrd="0" parTransId="{D19263A8-808A-48D7-A121-A02CF2D045D2}" sibTransId="{C2D869DD-ED75-4A2D-A144-177F5E649ED0}"/>
    <dgm:cxn modelId="{6A57AD8A-E5DD-4685-AE57-2F1E57382DF1}" type="presOf" srcId="{A3128EF5-68D0-4E3F-9C62-D2B5129DE0BD}" destId="{ACAF8675-0AE5-46EC-B4AE-061511F07D01}" srcOrd="0" destOrd="7" presId="urn:microsoft.com/office/officeart/2005/8/layout/list1"/>
    <dgm:cxn modelId="{FFBC1837-9CE3-4716-93C1-75264E344715}" type="presParOf" srcId="{5BD0BD5E-A315-4175-A76C-908D02171615}" destId="{0E6F2FA6-E8E3-4D92-A43C-1D2A1093A906}" srcOrd="0" destOrd="0" presId="urn:microsoft.com/office/officeart/2005/8/layout/list1"/>
    <dgm:cxn modelId="{BD3A849A-CAB9-4475-875E-F416F9FB7836}" type="presParOf" srcId="{0E6F2FA6-E8E3-4D92-A43C-1D2A1093A906}" destId="{C2E4E983-6000-4CD8-A43C-AA99EFF75798}" srcOrd="0" destOrd="0" presId="urn:microsoft.com/office/officeart/2005/8/layout/list1"/>
    <dgm:cxn modelId="{4F619C6C-4D74-442D-8CD0-F1A8C190E6FD}" type="presParOf" srcId="{0E6F2FA6-E8E3-4D92-A43C-1D2A1093A906}" destId="{66A97F48-2C4C-4807-B09E-126E7739F305}" srcOrd="1" destOrd="0" presId="urn:microsoft.com/office/officeart/2005/8/layout/list1"/>
    <dgm:cxn modelId="{BB90F3FB-B718-4E73-B1AA-DF08DE44BA40}" type="presParOf" srcId="{5BD0BD5E-A315-4175-A76C-908D02171615}" destId="{55DB9E0B-52D0-44E0-973F-20E13D3A8968}" srcOrd="1" destOrd="0" presId="urn:microsoft.com/office/officeart/2005/8/layout/list1"/>
    <dgm:cxn modelId="{10C37413-4123-4B3E-BDBE-14373706CFB6}" type="presParOf" srcId="{5BD0BD5E-A315-4175-A76C-908D02171615}" destId="{9E06E395-EC2A-4548-9A65-54FC19E2D225}" srcOrd="2" destOrd="0" presId="urn:microsoft.com/office/officeart/2005/8/layout/list1"/>
    <dgm:cxn modelId="{BCE9CED7-3E9D-42F5-ACE7-F935D9523196}" type="presParOf" srcId="{5BD0BD5E-A315-4175-A76C-908D02171615}" destId="{610A8597-88E0-496B-A97E-936B4947AFCB}" srcOrd="3" destOrd="0" presId="urn:microsoft.com/office/officeart/2005/8/layout/list1"/>
    <dgm:cxn modelId="{F8E8832A-909D-4169-B0B2-AB8AC9365C9E}" type="presParOf" srcId="{5BD0BD5E-A315-4175-A76C-908D02171615}" destId="{1D24C4D7-2932-421C-B62E-7F21135B4B67}" srcOrd="4" destOrd="0" presId="urn:microsoft.com/office/officeart/2005/8/layout/list1"/>
    <dgm:cxn modelId="{F16AEC17-970C-4686-B88B-FD7C0AF6CE8B}" type="presParOf" srcId="{1D24C4D7-2932-421C-B62E-7F21135B4B67}" destId="{C3035E3C-DF1D-4BEA-BF57-BCAB36A8BDCC}" srcOrd="0" destOrd="0" presId="urn:microsoft.com/office/officeart/2005/8/layout/list1"/>
    <dgm:cxn modelId="{9B98C112-F68F-4911-9451-8E1EB3F00D37}" type="presParOf" srcId="{1D24C4D7-2932-421C-B62E-7F21135B4B67}" destId="{77375156-B0DD-4B10-8AC2-0CA1EDEC60A6}" srcOrd="1" destOrd="0" presId="urn:microsoft.com/office/officeart/2005/8/layout/list1"/>
    <dgm:cxn modelId="{71AE0207-B30D-4FDE-9167-84EA795411A8}" type="presParOf" srcId="{5BD0BD5E-A315-4175-A76C-908D02171615}" destId="{58774F20-EBE2-4B0C-B131-174FCACB888E}" srcOrd="5" destOrd="0" presId="urn:microsoft.com/office/officeart/2005/8/layout/list1"/>
    <dgm:cxn modelId="{D64117FE-3743-49A7-A8F0-C94E1227EEB1}" type="presParOf" srcId="{5BD0BD5E-A315-4175-A76C-908D02171615}" destId="{8339488C-8148-454B-AA2F-1A1E8354886D}" srcOrd="6" destOrd="0" presId="urn:microsoft.com/office/officeart/2005/8/layout/list1"/>
    <dgm:cxn modelId="{3CADAAEE-43B1-4E56-B570-CDC7103232B6}" type="presParOf" srcId="{5BD0BD5E-A315-4175-A76C-908D02171615}" destId="{4A0E3D07-A352-4882-A574-FF09BBFDAC18}" srcOrd="7" destOrd="0" presId="urn:microsoft.com/office/officeart/2005/8/layout/list1"/>
    <dgm:cxn modelId="{D32D609D-E900-4F4D-B959-E78A9DC95255}" type="presParOf" srcId="{5BD0BD5E-A315-4175-A76C-908D02171615}" destId="{CA6B6334-8AF9-4740-B17A-C941F61EF717}" srcOrd="8" destOrd="0" presId="urn:microsoft.com/office/officeart/2005/8/layout/list1"/>
    <dgm:cxn modelId="{B31E178D-E67B-47A7-BADA-B6A1AB297352}" type="presParOf" srcId="{CA6B6334-8AF9-4740-B17A-C941F61EF717}" destId="{E2E7A6E9-7E87-4A69-B194-7797A0795760}" srcOrd="0" destOrd="0" presId="urn:microsoft.com/office/officeart/2005/8/layout/list1"/>
    <dgm:cxn modelId="{7B015AB5-3C0E-402C-A1B7-59628D327222}" type="presParOf" srcId="{CA6B6334-8AF9-4740-B17A-C941F61EF717}" destId="{19F80C61-7F7E-4785-B0CE-56CCE6B80E24}" srcOrd="1" destOrd="0" presId="urn:microsoft.com/office/officeart/2005/8/layout/list1"/>
    <dgm:cxn modelId="{EC63D591-944F-4936-9DDC-0F3267D4AB36}" type="presParOf" srcId="{5BD0BD5E-A315-4175-A76C-908D02171615}" destId="{4793DE06-6541-47AB-A6B7-0A5BD1B7E8D0}" srcOrd="9" destOrd="0" presId="urn:microsoft.com/office/officeart/2005/8/layout/list1"/>
    <dgm:cxn modelId="{683A251B-1321-45F0-B163-43533563FA8E}" type="presParOf" srcId="{5BD0BD5E-A315-4175-A76C-908D02171615}" destId="{ACAF8675-0AE5-46EC-B4AE-061511F07D0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7BE151-8B28-4557-8B5D-4D137CB04F96}"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fr-FR"/>
        </a:p>
      </dgm:t>
    </dgm:pt>
    <dgm:pt modelId="{D7FD7D82-28EC-47CE-BDC0-53B5A62CEF70}">
      <dgm:prSet phldrT="[Texte]" custT="1"/>
      <dgm:spPr/>
      <dgm:t>
        <a:bodyPr/>
        <a:lstStyle/>
        <a:p>
          <a:r>
            <a:rPr lang="fr-FR" sz="1600" b="1" dirty="0" smtClean="0"/>
            <a:t>CYBERSECURITY</a:t>
          </a:r>
          <a:endParaRPr lang="fr-FR" sz="1600" b="1" dirty="0"/>
        </a:p>
      </dgm:t>
    </dgm:pt>
    <dgm:pt modelId="{D3ADC31C-AA50-4992-B1BB-B3A6FBF4F859}" type="parTrans" cxnId="{367C1420-E34F-4DE9-9F87-96A61F2C440D}">
      <dgm:prSet/>
      <dgm:spPr/>
      <dgm:t>
        <a:bodyPr/>
        <a:lstStyle/>
        <a:p>
          <a:endParaRPr lang="fr-FR" sz="2000"/>
        </a:p>
      </dgm:t>
    </dgm:pt>
    <dgm:pt modelId="{0EF9E232-6189-4BA7-8A6B-3ED35B9B8839}" type="sibTrans" cxnId="{367C1420-E34F-4DE9-9F87-96A61F2C440D}">
      <dgm:prSet/>
      <dgm:spPr/>
      <dgm:t>
        <a:bodyPr/>
        <a:lstStyle/>
        <a:p>
          <a:endParaRPr lang="fr-FR" sz="2000"/>
        </a:p>
      </dgm:t>
    </dgm:pt>
    <dgm:pt modelId="{6E9FDC1F-042D-44CB-A2B4-1383BB839381}">
      <dgm:prSet phldrT="[Texte]" custT="1"/>
      <dgm:spPr/>
      <dgm:t>
        <a:bodyPr/>
        <a:lstStyle/>
        <a:p>
          <a:r>
            <a:rPr lang="fr-FR" sz="1600" b="1" dirty="0" smtClean="0"/>
            <a:t>WIRELESS NETWORKS</a:t>
          </a:r>
          <a:endParaRPr lang="fr-FR" sz="1600" b="1" dirty="0"/>
        </a:p>
      </dgm:t>
    </dgm:pt>
    <dgm:pt modelId="{C0C1D32A-8403-41F1-BD7F-DA9AD785BE06}" type="parTrans" cxnId="{6F96C563-8216-4656-A7CF-8C44FFDFFD44}">
      <dgm:prSet/>
      <dgm:spPr/>
      <dgm:t>
        <a:bodyPr/>
        <a:lstStyle/>
        <a:p>
          <a:endParaRPr lang="fr-FR" sz="2000"/>
        </a:p>
      </dgm:t>
    </dgm:pt>
    <dgm:pt modelId="{66AFDD20-E4A2-4CB1-9723-098C70CEDFC5}" type="sibTrans" cxnId="{6F96C563-8216-4656-A7CF-8C44FFDFFD44}">
      <dgm:prSet/>
      <dgm:spPr/>
      <dgm:t>
        <a:bodyPr/>
        <a:lstStyle/>
        <a:p>
          <a:endParaRPr lang="fr-FR" sz="2000"/>
        </a:p>
      </dgm:t>
    </dgm:pt>
    <dgm:pt modelId="{B74F55E8-6CB2-4F32-A7A3-C81253707566}">
      <dgm:prSet phldrT="[Texte]" custT="1"/>
      <dgm:spPr/>
      <dgm:t>
        <a:bodyPr/>
        <a:lstStyle/>
        <a:p>
          <a:r>
            <a:rPr lang="fr-FR" sz="1600" b="1" dirty="0" smtClean="0"/>
            <a:t>BROADBAND ACCESS</a:t>
          </a:r>
          <a:endParaRPr lang="fr-FR" sz="1600" b="1" dirty="0"/>
        </a:p>
      </dgm:t>
    </dgm:pt>
    <dgm:pt modelId="{723E3E9F-D97C-4DDF-9583-432B06237276}" type="parTrans" cxnId="{40DBA180-AE42-43A6-B80E-6906A0996285}">
      <dgm:prSet/>
      <dgm:spPr/>
      <dgm:t>
        <a:bodyPr/>
        <a:lstStyle/>
        <a:p>
          <a:endParaRPr lang="fr-FR" sz="2000"/>
        </a:p>
      </dgm:t>
    </dgm:pt>
    <dgm:pt modelId="{447807F1-6BB7-4E31-B560-DC64059A6859}" type="sibTrans" cxnId="{40DBA180-AE42-43A6-B80E-6906A0996285}">
      <dgm:prSet/>
      <dgm:spPr/>
      <dgm:t>
        <a:bodyPr/>
        <a:lstStyle/>
        <a:p>
          <a:endParaRPr lang="fr-FR" sz="2000"/>
        </a:p>
      </dgm:t>
    </dgm:pt>
    <dgm:pt modelId="{AF7B1117-2C00-48E3-A070-7D9AF11CC945}">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i="0" u="none" cap="all" spc="0" dirty="0">
            <a:ln/>
            <a:solidFill>
              <a:srgbClr val="FF0000"/>
            </a:solidFill>
            <a:effectLst>
              <a:outerShdw blurRad="19685" dist="12700" dir="5400000" algn="tl" rotWithShape="0">
                <a:schemeClr val="accent1">
                  <a:satMod val="130000"/>
                  <a:alpha val="60000"/>
                </a:schemeClr>
              </a:outerShdw>
            </a:effectLst>
          </a:endParaRPr>
        </a:p>
      </dgm:t>
    </dgm:pt>
    <dgm:pt modelId="{A943804E-3AE5-4197-89A1-DC06518CEB11}" type="parTrans" cxnId="{CF3C0CCB-0C5A-4472-B550-B96A537555FE}">
      <dgm:prSet/>
      <dgm:spPr/>
      <dgm:t>
        <a:bodyPr/>
        <a:lstStyle/>
        <a:p>
          <a:endParaRPr lang="fr-FR" sz="2000"/>
        </a:p>
      </dgm:t>
    </dgm:pt>
    <dgm:pt modelId="{A1275DC3-5020-4709-AADD-A4455C9146C3}" type="sibTrans" cxnId="{CF3C0CCB-0C5A-4472-B550-B96A537555FE}">
      <dgm:prSet/>
      <dgm:spPr/>
      <dgm:t>
        <a:bodyPr/>
        <a:lstStyle/>
        <a:p>
          <a:endParaRPr lang="fr-FR" sz="2000"/>
        </a:p>
      </dgm:t>
    </dgm:pt>
    <dgm:pt modelId="{FF276840-BFAE-424E-A229-5EC56E4A18AC}">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5G Mobile Networks and Systems</a:t>
          </a:r>
          <a:endParaRPr lang="fr-FR" sz="1400" b="1" i="0" u="none" cap="all" spc="0" dirty="0">
            <a:ln/>
            <a:solidFill>
              <a:schemeClr val="bg1"/>
            </a:solidFill>
            <a:effectLst>
              <a:outerShdw blurRad="19685" dist="12700" dir="5400000" algn="tl" rotWithShape="0">
                <a:schemeClr val="accent1">
                  <a:satMod val="130000"/>
                  <a:alpha val="60000"/>
                </a:schemeClr>
              </a:outerShdw>
            </a:effectLst>
          </a:endParaRPr>
        </a:p>
      </dgm:t>
    </dgm:pt>
    <dgm:pt modelId="{81AF1131-E400-4147-B06B-6EA89BA8F565}" type="sibTrans" cxnId="{6AAE73A2-C16E-4582-A955-389F8BD4FFAD}">
      <dgm:prSet/>
      <dgm:spPr/>
      <dgm:t>
        <a:bodyPr/>
        <a:lstStyle/>
        <a:p>
          <a:endParaRPr lang="fr-FR" sz="2000"/>
        </a:p>
      </dgm:t>
    </dgm:pt>
    <dgm:pt modelId="{5C76D358-77CF-4BCB-82A6-AC906A11FBB9}" type="parTrans" cxnId="{6AAE73A2-C16E-4582-A955-389F8BD4FFAD}">
      <dgm:prSet/>
      <dgm:spPr/>
      <dgm:t>
        <a:bodyPr/>
        <a:lstStyle/>
        <a:p>
          <a:endParaRPr lang="fr-FR" sz="2000"/>
        </a:p>
      </dgm:t>
    </dgm:pt>
    <dgm:pt modelId="{022DC285-DC8B-475E-A951-D2232EEDC732}">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C5556E5F-742E-4532-A002-487A54FCE29D}" type="sibTrans" cxnId="{074AFFE6-A8C0-45FE-A5D0-89B11115312E}">
      <dgm:prSet/>
      <dgm:spPr/>
      <dgm:t>
        <a:bodyPr/>
        <a:lstStyle/>
        <a:p>
          <a:endParaRPr lang="fr-FR" sz="2000"/>
        </a:p>
      </dgm:t>
    </dgm:pt>
    <dgm:pt modelId="{5C43BC26-12BC-4F7F-8A8C-4572179D7F90}" type="parTrans" cxnId="{074AFFE6-A8C0-45FE-A5D0-89B11115312E}">
      <dgm:prSet/>
      <dgm:spPr/>
      <dgm:t>
        <a:bodyPr/>
        <a:lstStyle/>
        <a:p>
          <a:endParaRPr lang="fr-FR" sz="2000"/>
        </a:p>
      </dgm:t>
    </dgm:pt>
    <dgm:pt modelId="{3D4BF622-DFAB-48E2-8261-E8CFA6399B80}">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Certified Fiber Characterization Engineer</a:t>
          </a:r>
          <a:endParaRPr lang="fr-FR" sz="1400" b="1" i="0" u="none" cap="all" spc="0" dirty="0">
            <a:ln/>
            <a:solidFill>
              <a:schemeClr val="bg1"/>
            </a:solidFill>
            <a:effectLst>
              <a:outerShdw blurRad="19685" dist="12700" dir="5400000" algn="tl" rotWithShape="0">
                <a:schemeClr val="accent1">
                  <a:satMod val="130000"/>
                  <a:alpha val="60000"/>
                </a:schemeClr>
              </a:outerShdw>
            </a:effectLst>
          </a:endParaRPr>
        </a:p>
      </dgm:t>
    </dgm:pt>
    <dgm:pt modelId="{63FBE90C-24A2-4C1E-8E6F-7F3F74C33DD2}" type="sibTrans" cxnId="{4B81F0E1-68B1-4E01-99FA-81BD799F407D}">
      <dgm:prSet/>
      <dgm:spPr/>
      <dgm:t>
        <a:bodyPr/>
        <a:lstStyle/>
        <a:p>
          <a:endParaRPr lang="fr-FR" sz="2000"/>
        </a:p>
      </dgm:t>
    </dgm:pt>
    <dgm:pt modelId="{3D59A72F-5A30-4AF0-A3A4-AC6932A9FC15}" type="parTrans" cxnId="{4B81F0E1-68B1-4E01-99FA-81BD799F407D}">
      <dgm:prSet/>
      <dgm:spPr/>
      <dgm:t>
        <a:bodyPr/>
        <a:lstStyle/>
        <a:p>
          <a:endParaRPr lang="fr-FR" sz="2000"/>
        </a:p>
      </dgm:t>
    </dgm:pt>
    <dgm:pt modelId="{6B6E8609-02A7-44E7-A6C0-2B9A78C9B65C}">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Certified Fiber Optical Technicien</a:t>
          </a:r>
          <a:endParaRPr lang="fr-FR" sz="1400" b="1" i="0" u="none" cap="all" spc="0" dirty="0">
            <a:ln/>
            <a:solidFill>
              <a:schemeClr val="bg1"/>
            </a:solidFill>
            <a:effectLst>
              <a:outerShdw blurRad="19685" dist="12700" dir="5400000" algn="tl" rotWithShape="0">
                <a:schemeClr val="accent1">
                  <a:satMod val="130000"/>
                  <a:alpha val="60000"/>
                </a:schemeClr>
              </a:outerShdw>
            </a:effectLst>
          </a:endParaRPr>
        </a:p>
      </dgm:t>
    </dgm:pt>
    <dgm:pt modelId="{3A7770E2-9FF9-4A4C-8521-FB84B5D827E8}" type="sibTrans" cxnId="{268E745D-5C32-429D-97D4-C593C69969B5}">
      <dgm:prSet/>
      <dgm:spPr/>
      <dgm:t>
        <a:bodyPr/>
        <a:lstStyle/>
        <a:p>
          <a:endParaRPr lang="fr-FR" sz="2000"/>
        </a:p>
      </dgm:t>
    </dgm:pt>
    <dgm:pt modelId="{0D96219E-D85A-4620-953E-0C26AA4CAFDA}" type="parTrans" cxnId="{268E745D-5C32-429D-97D4-C593C69969B5}">
      <dgm:prSet/>
      <dgm:spPr/>
      <dgm:t>
        <a:bodyPr/>
        <a:lstStyle/>
        <a:p>
          <a:endParaRPr lang="fr-FR" sz="2000"/>
        </a:p>
      </dgm:t>
    </dgm:pt>
    <dgm:pt modelId="{E0B3292D-7CB4-4C53-97A0-43B7CC80B32A}">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nSpc>
              <a:spcPct val="100000"/>
            </a:lnSpc>
          </a:pPr>
          <a:r>
            <a:rPr lang="fr-FR" sz="1400" b="1" i="0" u="none" cap="all" spc="0" dirty="0" smtClean="0">
              <a:ln/>
              <a:solidFill>
                <a:schemeClr val="bg1"/>
              </a:solidFill>
              <a:effectLst>
                <a:outerShdw blurRad="19685" dist="12700" dir="5400000" algn="tl" rotWithShape="0">
                  <a:schemeClr val="accent1">
                    <a:satMod val="130000"/>
                    <a:alpha val="60000"/>
                  </a:schemeClr>
                </a:outerShdw>
              </a:effectLst>
            </a:rPr>
            <a:t>Infrastructure Solutions for Broadband Applications</a:t>
          </a:r>
          <a:endParaRPr lang="fr-FR" sz="1400" b="1" i="0" u="none" cap="all" spc="0" dirty="0">
            <a:ln/>
            <a:solidFill>
              <a:schemeClr val="bg1"/>
            </a:solidFill>
            <a:effectLst>
              <a:outerShdw blurRad="19685" dist="12700" dir="5400000" algn="tl" rotWithShape="0">
                <a:schemeClr val="accent1">
                  <a:satMod val="130000"/>
                  <a:alpha val="60000"/>
                </a:schemeClr>
              </a:outerShdw>
            </a:effectLst>
          </a:endParaRPr>
        </a:p>
      </dgm:t>
    </dgm:pt>
    <dgm:pt modelId="{B56B530E-5163-4F4F-9CA4-3703588B1EE2}" type="sibTrans" cxnId="{37E91A8C-624A-413F-9F87-21C0BEEB7EF2}">
      <dgm:prSet/>
      <dgm:spPr/>
      <dgm:t>
        <a:bodyPr/>
        <a:lstStyle/>
        <a:p>
          <a:endParaRPr lang="fr-FR" sz="2000"/>
        </a:p>
      </dgm:t>
    </dgm:pt>
    <dgm:pt modelId="{3A1BAA66-AB51-4DB0-B447-A95F63670A13}" type="parTrans" cxnId="{37E91A8C-624A-413F-9F87-21C0BEEB7EF2}">
      <dgm:prSet/>
      <dgm:spPr/>
      <dgm:t>
        <a:bodyPr/>
        <a:lstStyle/>
        <a:p>
          <a:endParaRPr lang="fr-FR" sz="2000"/>
        </a:p>
      </dgm:t>
    </dgm:pt>
    <dgm:pt modelId="{65CC5D9A-7AA4-4B6B-837E-1B600FD2F7AD}">
      <dgm:prSet custT="1"/>
      <dgm:spPr/>
      <dgm:t>
        <a:bodyPr/>
        <a:lstStyle/>
        <a:p>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DE602E7A-7283-4987-A8AC-7C445BD7C79B}" type="parTrans" cxnId="{94963B26-E243-45C6-ADE0-E739BFA0B980}">
      <dgm:prSet/>
      <dgm:spPr/>
      <dgm:t>
        <a:bodyPr/>
        <a:lstStyle/>
        <a:p>
          <a:endParaRPr lang="fr-FR"/>
        </a:p>
      </dgm:t>
    </dgm:pt>
    <dgm:pt modelId="{EF381118-4302-475C-A104-56A356B59093}" type="sibTrans" cxnId="{94963B26-E243-45C6-ADE0-E739BFA0B980}">
      <dgm:prSet/>
      <dgm:spPr/>
      <dgm:t>
        <a:bodyPr/>
        <a:lstStyle/>
        <a:p>
          <a:endParaRPr lang="fr-FR"/>
        </a:p>
      </dgm:t>
    </dgm:pt>
    <dgm:pt modelId="{E7202DEB-E1D9-413C-A4F6-9AD812A5F3C1}">
      <dgm:prSet custT="1"/>
      <dgm:spPr/>
      <dgm:t>
        <a:bodyPr/>
        <a:lstStyle/>
        <a:p>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0E0A4B0C-AEA1-4CFE-9AE6-FE832D3CD4EC}" type="parTrans" cxnId="{3310178E-1BCC-421F-99EB-EDE59D6908F9}">
      <dgm:prSet/>
      <dgm:spPr/>
      <dgm:t>
        <a:bodyPr/>
        <a:lstStyle/>
        <a:p>
          <a:endParaRPr lang="fr-FR"/>
        </a:p>
      </dgm:t>
    </dgm:pt>
    <dgm:pt modelId="{85F8F5B2-0E80-44D8-9CF2-9F1B1307CC10}" type="sibTrans" cxnId="{3310178E-1BCC-421F-99EB-EDE59D6908F9}">
      <dgm:prSet/>
      <dgm:spPr/>
      <dgm:t>
        <a:bodyPr/>
        <a:lstStyle/>
        <a:p>
          <a:endParaRPr lang="fr-FR"/>
        </a:p>
      </dgm:t>
    </dgm:pt>
    <dgm:pt modelId="{AAF5F78E-7526-4C47-93B4-1F72C905A0F9}">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DAED9480-1075-4747-8D23-1906DC39D744}" type="sibTrans" cxnId="{FE70D18A-919D-4EA7-8978-0024878BCFC1}">
      <dgm:prSet/>
      <dgm:spPr/>
      <dgm:t>
        <a:bodyPr/>
        <a:lstStyle/>
        <a:p>
          <a:endParaRPr lang="fr-FR"/>
        </a:p>
      </dgm:t>
    </dgm:pt>
    <dgm:pt modelId="{848DD354-44CF-4182-8E37-295F3E048512}" type="parTrans" cxnId="{FE70D18A-919D-4EA7-8978-0024878BCFC1}">
      <dgm:prSet/>
      <dgm:spPr/>
      <dgm:t>
        <a:bodyPr/>
        <a:lstStyle/>
        <a:p>
          <a:endParaRPr lang="fr-FR"/>
        </a:p>
      </dgm:t>
    </dgm:pt>
    <dgm:pt modelId="{18FCE159-5170-4011-A6DF-DBED22FC51CC}">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Domain Name System Security Extensions (DNSSEC)</a:t>
          </a: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CC5F8881-A9FB-43B7-A3D1-21A365E46D0E}" type="sibTrans" cxnId="{6EFD97B6-D06C-4FA3-901B-513B6966015C}">
      <dgm:prSet/>
      <dgm:spPr/>
      <dgm:t>
        <a:bodyPr/>
        <a:lstStyle/>
        <a:p>
          <a:endParaRPr lang="fr-FR" sz="2000"/>
        </a:p>
      </dgm:t>
    </dgm:pt>
    <dgm:pt modelId="{64F773A2-0B75-49DA-9D00-530C1CCF7A53}" type="parTrans" cxnId="{6EFD97B6-D06C-4FA3-901B-513B6966015C}">
      <dgm:prSet/>
      <dgm:spPr/>
      <dgm:t>
        <a:bodyPr/>
        <a:lstStyle/>
        <a:p>
          <a:endParaRPr lang="fr-FR" sz="2000"/>
        </a:p>
      </dgm:t>
    </dgm:pt>
    <dgm:pt modelId="{E8259901-9DE2-41A2-9ED4-269DC308F8C5}">
      <dgm:prSet custT="1"/>
      <dgm:spPr/>
      <dgm:t>
        <a:bodyPr/>
        <a:lstStyle/>
        <a:p>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50F85F29-7CB4-46C2-8080-5C3CD2B5FB54}" type="parTrans" cxnId="{24B25BA7-1300-4CFD-A8CB-7DBCAFD08AE9}">
      <dgm:prSet/>
      <dgm:spPr/>
      <dgm:t>
        <a:bodyPr/>
        <a:lstStyle/>
        <a:p>
          <a:endParaRPr lang="fr-FR"/>
        </a:p>
      </dgm:t>
    </dgm:pt>
    <dgm:pt modelId="{6B7975A1-A12C-4A8E-8DE6-5C247EE04B66}" type="sibTrans" cxnId="{24B25BA7-1300-4CFD-A8CB-7DBCAFD08AE9}">
      <dgm:prSet/>
      <dgm:spPr/>
      <dgm:t>
        <a:bodyPr/>
        <a:lstStyle/>
        <a:p>
          <a:endParaRPr lang="fr-FR"/>
        </a:p>
      </dgm:t>
    </dgm:pt>
    <dgm:pt modelId="{B3A0E5F5-55ED-4656-BFE9-7442213E86D0}">
      <dgm:prSet custT="1"/>
      <dgm:spPr/>
      <dgm:t>
        <a:bodyPr/>
        <a:lstStyle/>
        <a:p>
          <a:pPr algn="l">
            <a:lnSpc>
              <a:spcPct val="100000"/>
            </a:lnSpc>
          </a:pPr>
          <a:r>
            <a:rPr lang="en-US" sz="1400" b="1" cap="all" spc="0" dirty="0" smtClean="0">
              <a:ln/>
              <a:solidFill>
                <a:schemeClr val="bg1"/>
              </a:solidFill>
              <a:effectLst>
                <a:outerShdw blurRad="19685" dist="12700" dir="5400000" algn="tl" rotWithShape="0">
                  <a:schemeClr val="accent1">
                    <a:satMod val="130000"/>
                    <a:alpha val="60000"/>
                  </a:schemeClr>
                </a:outerShdw>
              </a:effectLst>
            </a:rPr>
            <a:t>Security aspects in emerging ICT technologies </a:t>
          </a:r>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96C07460-4059-4FDD-B335-B5F9CC567808}" type="parTrans" cxnId="{A7063403-2CA2-4782-823E-589EBFDFB614}">
      <dgm:prSet/>
      <dgm:spPr/>
      <dgm:t>
        <a:bodyPr/>
        <a:lstStyle/>
        <a:p>
          <a:endParaRPr lang="fr-FR"/>
        </a:p>
      </dgm:t>
    </dgm:pt>
    <dgm:pt modelId="{5C2A3C05-F68A-49D0-820F-C575DB2CC907}" type="sibTrans" cxnId="{A7063403-2CA2-4782-823E-589EBFDFB614}">
      <dgm:prSet/>
      <dgm:spPr/>
      <dgm:t>
        <a:bodyPr/>
        <a:lstStyle/>
        <a:p>
          <a:endParaRPr lang="fr-FR"/>
        </a:p>
      </dgm:t>
    </dgm:pt>
    <dgm:pt modelId="{BD3CC698-F866-4271-B9DB-D1FF0E662928}">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88AFF7A2-1FAE-44B4-8004-E9CE783C0EDD}" type="parTrans" cxnId="{F53AA0E0-CC20-4D47-B23D-08CC4ADFB971}">
      <dgm:prSet/>
      <dgm:spPr/>
      <dgm:t>
        <a:bodyPr/>
        <a:lstStyle/>
        <a:p>
          <a:endParaRPr lang="fr-FR"/>
        </a:p>
      </dgm:t>
    </dgm:pt>
    <dgm:pt modelId="{F07B966B-B341-4FD2-9465-7FDC65E06BFC}" type="sibTrans" cxnId="{F53AA0E0-CC20-4D47-B23D-08CC4ADFB971}">
      <dgm:prSet/>
      <dgm:spPr/>
      <dgm:t>
        <a:bodyPr/>
        <a:lstStyle/>
        <a:p>
          <a:endParaRPr lang="fr-FR"/>
        </a:p>
      </dgm:t>
    </dgm:pt>
    <dgm:pt modelId="{3B2C4A03-D304-4A28-804B-0154E34DB7C6}">
      <dgm:prSet custT="1"/>
      <dgm:spPr/>
      <dgm:t>
        <a:bodyPr/>
        <a:lstStyle/>
        <a:p>
          <a:pPr algn="l">
            <a:lnSpc>
              <a:spcPct val="100000"/>
            </a:lnSpc>
          </a:pPr>
          <a:r>
            <a:rPr lang="en-US" sz="1400" b="1" i="0" u="none" cap="all" spc="0" dirty="0" smtClean="0">
              <a:ln/>
              <a:solidFill>
                <a:schemeClr val="bg1"/>
              </a:solidFill>
              <a:effectLst>
                <a:outerShdw blurRad="19685" dist="12700" dir="5400000" algn="tl" rotWithShape="0">
                  <a:schemeClr val="accent1">
                    <a:satMod val="130000"/>
                    <a:alpha val="60000"/>
                  </a:schemeClr>
                </a:outerShdw>
              </a:effectLst>
            </a:rPr>
            <a:t>WIRELESS NETWORKS SECURITY</a:t>
          </a:r>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1161D944-747B-4DB1-B916-A990C4B20BA1}" type="parTrans" cxnId="{8F1F8EAA-DF62-4F20-9A20-6E46BA754E71}">
      <dgm:prSet/>
      <dgm:spPr/>
      <dgm:t>
        <a:bodyPr/>
        <a:lstStyle/>
        <a:p>
          <a:endParaRPr lang="fr-FR"/>
        </a:p>
      </dgm:t>
    </dgm:pt>
    <dgm:pt modelId="{AF1BDD6C-828F-4083-ABAE-22A3DE938CD9}" type="sibTrans" cxnId="{8F1F8EAA-DF62-4F20-9A20-6E46BA754E71}">
      <dgm:prSet/>
      <dgm:spPr/>
      <dgm:t>
        <a:bodyPr/>
        <a:lstStyle/>
        <a:p>
          <a:endParaRPr lang="fr-FR"/>
        </a:p>
      </dgm:t>
    </dgm:pt>
    <dgm:pt modelId="{C36722BF-BE57-41F5-B2FE-5256F6F7372B}">
      <dgm:prSet custT="1"/>
      <dgm:spPr/>
      <dgm:t>
        <a:bodyPr/>
        <a:lstStyle/>
        <a:p>
          <a:pPr algn="l">
            <a:lnSpc>
              <a:spcPct val="100000"/>
            </a:lnSpc>
          </a:pPr>
          <a:endParaRPr lang="fr-FR" sz="1400" b="1" i="0" u="none" cap="all" spc="0" dirty="0" smtClean="0">
            <a:ln/>
            <a:solidFill>
              <a:schemeClr val="bg1"/>
            </a:solidFill>
            <a:effectLst>
              <a:outerShdw blurRad="19685" dist="12700" dir="5400000" algn="tl" rotWithShape="0">
                <a:schemeClr val="accent1">
                  <a:satMod val="130000"/>
                  <a:alpha val="60000"/>
                </a:schemeClr>
              </a:outerShdw>
            </a:effectLst>
          </a:endParaRPr>
        </a:p>
      </dgm:t>
    </dgm:pt>
    <dgm:pt modelId="{777B761F-6AF3-4E22-B276-5EB28E706C90}" type="parTrans" cxnId="{8E4A0C25-FEFB-4CA9-B7FA-293980DD629A}">
      <dgm:prSet/>
      <dgm:spPr/>
      <dgm:t>
        <a:bodyPr/>
        <a:lstStyle/>
        <a:p>
          <a:endParaRPr lang="fr-FR"/>
        </a:p>
      </dgm:t>
    </dgm:pt>
    <dgm:pt modelId="{9EBF237B-AACC-4D53-B9AC-D8A27A403DA0}" type="sibTrans" cxnId="{8E4A0C25-FEFB-4CA9-B7FA-293980DD629A}">
      <dgm:prSet/>
      <dgm:spPr/>
      <dgm:t>
        <a:bodyPr/>
        <a:lstStyle/>
        <a:p>
          <a:endParaRPr lang="fr-FR"/>
        </a:p>
      </dgm:t>
    </dgm:pt>
    <dgm:pt modelId="{7936932D-849B-43DC-88CB-2BA1B1BE9F8D}">
      <dgm:prSet custT="1"/>
      <dgm:spPr/>
      <dgm:t>
        <a:bodyPr/>
        <a:lstStyle/>
        <a:p>
          <a:pPr algn="l">
            <a:lnSpc>
              <a:spcPct val="90000"/>
            </a:lnSpc>
          </a:pPr>
          <a:endParaRPr lang="fr-FR" sz="1400" b="1" cap="all" spc="0" dirty="0" smtClean="0">
            <a:ln/>
            <a:solidFill>
              <a:schemeClr val="bg1"/>
            </a:solidFill>
            <a:effectLst>
              <a:outerShdw blurRad="19685" dist="12700" dir="5400000" algn="tl" rotWithShape="0">
                <a:schemeClr val="accent1">
                  <a:satMod val="130000"/>
                  <a:alpha val="60000"/>
                </a:schemeClr>
              </a:outerShdw>
            </a:effectLst>
          </a:endParaRPr>
        </a:p>
      </dgm:t>
    </dgm:pt>
    <dgm:pt modelId="{D8D8E618-6599-4DF8-9569-01256578F807}" type="parTrans" cxnId="{496A1D0D-4BA8-4CCD-8DCE-0DF551A7E3FB}">
      <dgm:prSet/>
      <dgm:spPr/>
      <dgm:t>
        <a:bodyPr/>
        <a:lstStyle/>
        <a:p>
          <a:endParaRPr lang="fr-FR"/>
        </a:p>
      </dgm:t>
    </dgm:pt>
    <dgm:pt modelId="{7A29B258-244A-4A7A-AFE4-006FB0495FD1}" type="sibTrans" cxnId="{496A1D0D-4BA8-4CCD-8DCE-0DF551A7E3FB}">
      <dgm:prSet/>
      <dgm:spPr/>
      <dgm:t>
        <a:bodyPr/>
        <a:lstStyle/>
        <a:p>
          <a:endParaRPr lang="fr-FR"/>
        </a:p>
      </dgm:t>
    </dgm:pt>
    <dgm:pt modelId="{6C597B1D-6145-4379-946F-58F7AAF6673C}">
      <dgm:prSet custT="1"/>
      <dgm:spPr/>
      <dgm:t>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a:lnSpc>
              <a:spcPct val="100000"/>
            </a:lnSpc>
          </a:pPr>
          <a:endParaRPr lang="fr-FR" sz="1400" b="1" cap="all" spc="0" dirty="0">
            <a:ln/>
            <a:solidFill>
              <a:schemeClr val="bg1"/>
            </a:solidFill>
            <a:effectLst>
              <a:outerShdw blurRad="19685" dist="12700" dir="5400000" algn="tl" rotWithShape="0">
                <a:schemeClr val="accent1">
                  <a:satMod val="130000"/>
                  <a:alpha val="60000"/>
                </a:schemeClr>
              </a:outerShdw>
            </a:effectLst>
          </a:endParaRPr>
        </a:p>
      </dgm:t>
    </dgm:pt>
    <dgm:pt modelId="{92B0DB52-00EA-4DB1-81D5-74AF773A50C7}" type="parTrans" cxnId="{5724F336-8B67-49AD-A8BE-646F9988D98F}">
      <dgm:prSet/>
      <dgm:spPr/>
      <dgm:t>
        <a:bodyPr/>
        <a:lstStyle/>
        <a:p>
          <a:endParaRPr lang="fr-FR"/>
        </a:p>
      </dgm:t>
    </dgm:pt>
    <dgm:pt modelId="{E73A5EBC-570B-41F1-8067-F2D2FEF42B21}" type="sibTrans" cxnId="{5724F336-8B67-49AD-A8BE-646F9988D98F}">
      <dgm:prSet/>
      <dgm:spPr/>
      <dgm:t>
        <a:bodyPr/>
        <a:lstStyle/>
        <a:p>
          <a:endParaRPr lang="fr-FR"/>
        </a:p>
      </dgm:t>
    </dgm:pt>
    <dgm:pt modelId="{5BD0BD5E-A315-4175-A76C-908D02171615}" type="pres">
      <dgm:prSet presAssocID="{177BE151-8B28-4557-8B5D-4D137CB04F96}" presName="linear" presStyleCnt="0">
        <dgm:presLayoutVars>
          <dgm:dir/>
          <dgm:animLvl val="lvl"/>
          <dgm:resizeHandles val="exact"/>
        </dgm:presLayoutVars>
      </dgm:prSet>
      <dgm:spPr/>
      <dgm:t>
        <a:bodyPr/>
        <a:lstStyle/>
        <a:p>
          <a:endParaRPr lang="fr-FR"/>
        </a:p>
      </dgm:t>
    </dgm:pt>
    <dgm:pt modelId="{0E6F2FA6-E8E3-4D92-A43C-1D2A1093A906}" type="pres">
      <dgm:prSet presAssocID="{D7FD7D82-28EC-47CE-BDC0-53B5A62CEF70}" presName="parentLin" presStyleCnt="0"/>
      <dgm:spPr/>
    </dgm:pt>
    <dgm:pt modelId="{C2E4E983-6000-4CD8-A43C-AA99EFF75798}" type="pres">
      <dgm:prSet presAssocID="{D7FD7D82-28EC-47CE-BDC0-53B5A62CEF70}" presName="parentLeftMargin" presStyleLbl="node1" presStyleIdx="0" presStyleCnt="3"/>
      <dgm:spPr/>
      <dgm:t>
        <a:bodyPr/>
        <a:lstStyle/>
        <a:p>
          <a:endParaRPr lang="fr-FR"/>
        </a:p>
      </dgm:t>
    </dgm:pt>
    <dgm:pt modelId="{66A97F48-2C4C-4807-B09E-126E7739F305}" type="pres">
      <dgm:prSet presAssocID="{D7FD7D82-28EC-47CE-BDC0-53B5A62CEF70}" presName="parentText" presStyleLbl="node1" presStyleIdx="0" presStyleCnt="3">
        <dgm:presLayoutVars>
          <dgm:chMax val="0"/>
          <dgm:bulletEnabled val="1"/>
        </dgm:presLayoutVars>
      </dgm:prSet>
      <dgm:spPr/>
      <dgm:t>
        <a:bodyPr/>
        <a:lstStyle/>
        <a:p>
          <a:endParaRPr lang="fr-FR"/>
        </a:p>
      </dgm:t>
    </dgm:pt>
    <dgm:pt modelId="{55DB9E0B-52D0-44E0-973F-20E13D3A8968}" type="pres">
      <dgm:prSet presAssocID="{D7FD7D82-28EC-47CE-BDC0-53B5A62CEF70}" presName="negativeSpace" presStyleCnt="0"/>
      <dgm:spPr/>
    </dgm:pt>
    <dgm:pt modelId="{9E06E395-EC2A-4548-9A65-54FC19E2D225}" type="pres">
      <dgm:prSet presAssocID="{D7FD7D82-28EC-47CE-BDC0-53B5A62CEF70}" presName="childText" presStyleLbl="conFgAcc1" presStyleIdx="0" presStyleCnt="3" custScaleX="99036" custScaleY="82120" custLinFactY="212" custLinFactNeighborY="100000">
        <dgm:presLayoutVars>
          <dgm:bulletEnabled val="1"/>
        </dgm:presLayoutVars>
      </dgm:prSet>
      <dgm:spPr/>
      <dgm:t>
        <a:bodyPr/>
        <a:lstStyle/>
        <a:p>
          <a:endParaRPr lang="fr-FR"/>
        </a:p>
      </dgm:t>
    </dgm:pt>
    <dgm:pt modelId="{610A8597-88E0-496B-A97E-936B4947AFCB}" type="pres">
      <dgm:prSet presAssocID="{0EF9E232-6189-4BA7-8A6B-3ED35B9B8839}" presName="spaceBetweenRectangles" presStyleCnt="0"/>
      <dgm:spPr/>
    </dgm:pt>
    <dgm:pt modelId="{1D24C4D7-2932-421C-B62E-7F21135B4B67}" type="pres">
      <dgm:prSet presAssocID="{6E9FDC1F-042D-44CB-A2B4-1383BB839381}" presName="parentLin" presStyleCnt="0"/>
      <dgm:spPr/>
    </dgm:pt>
    <dgm:pt modelId="{C3035E3C-DF1D-4BEA-BF57-BCAB36A8BDCC}" type="pres">
      <dgm:prSet presAssocID="{6E9FDC1F-042D-44CB-A2B4-1383BB839381}" presName="parentLeftMargin" presStyleLbl="node1" presStyleIdx="0" presStyleCnt="3"/>
      <dgm:spPr/>
      <dgm:t>
        <a:bodyPr/>
        <a:lstStyle/>
        <a:p>
          <a:endParaRPr lang="fr-FR"/>
        </a:p>
      </dgm:t>
    </dgm:pt>
    <dgm:pt modelId="{77375156-B0DD-4B10-8AC2-0CA1EDEC60A6}" type="pres">
      <dgm:prSet presAssocID="{6E9FDC1F-042D-44CB-A2B4-1383BB839381}" presName="parentText" presStyleLbl="node1" presStyleIdx="1" presStyleCnt="3">
        <dgm:presLayoutVars>
          <dgm:chMax val="0"/>
          <dgm:bulletEnabled val="1"/>
        </dgm:presLayoutVars>
      </dgm:prSet>
      <dgm:spPr/>
      <dgm:t>
        <a:bodyPr/>
        <a:lstStyle/>
        <a:p>
          <a:endParaRPr lang="fr-FR"/>
        </a:p>
      </dgm:t>
    </dgm:pt>
    <dgm:pt modelId="{58774F20-EBE2-4B0C-B131-174FCACB888E}" type="pres">
      <dgm:prSet presAssocID="{6E9FDC1F-042D-44CB-A2B4-1383BB839381}" presName="negativeSpace" presStyleCnt="0"/>
      <dgm:spPr/>
    </dgm:pt>
    <dgm:pt modelId="{8339488C-8148-454B-AA2F-1A1E8354886D}" type="pres">
      <dgm:prSet presAssocID="{6E9FDC1F-042D-44CB-A2B4-1383BB839381}" presName="childText" presStyleLbl="conFgAcc1" presStyleIdx="1" presStyleCnt="3" custLinFactNeighborX="0" custLinFactNeighborY="-13313">
        <dgm:presLayoutVars>
          <dgm:bulletEnabled val="1"/>
        </dgm:presLayoutVars>
      </dgm:prSet>
      <dgm:spPr/>
      <dgm:t>
        <a:bodyPr/>
        <a:lstStyle/>
        <a:p>
          <a:endParaRPr lang="fr-FR"/>
        </a:p>
      </dgm:t>
    </dgm:pt>
    <dgm:pt modelId="{4A0E3D07-A352-4882-A574-FF09BBFDAC18}" type="pres">
      <dgm:prSet presAssocID="{66AFDD20-E4A2-4CB1-9723-098C70CEDFC5}" presName="spaceBetweenRectangles" presStyleCnt="0"/>
      <dgm:spPr/>
    </dgm:pt>
    <dgm:pt modelId="{CA6B6334-8AF9-4740-B17A-C941F61EF717}" type="pres">
      <dgm:prSet presAssocID="{B74F55E8-6CB2-4F32-A7A3-C81253707566}" presName="parentLin" presStyleCnt="0"/>
      <dgm:spPr/>
    </dgm:pt>
    <dgm:pt modelId="{E2E7A6E9-7E87-4A69-B194-7797A0795760}" type="pres">
      <dgm:prSet presAssocID="{B74F55E8-6CB2-4F32-A7A3-C81253707566}" presName="parentLeftMargin" presStyleLbl="node1" presStyleIdx="1" presStyleCnt="3"/>
      <dgm:spPr/>
      <dgm:t>
        <a:bodyPr/>
        <a:lstStyle/>
        <a:p>
          <a:endParaRPr lang="fr-FR"/>
        </a:p>
      </dgm:t>
    </dgm:pt>
    <dgm:pt modelId="{19F80C61-7F7E-4785-B0CE-56CCE6B80E24}" type="pres">
      <dgm:prSet presAssocID="{B74F55E8-6CB2-4F32-A7A3-C81253707566}" presName="parentText" presStyleLbl="node1" presStyleIdx="2" presStyleCnt="3">
        <dgm:presLayoutVars>
          <dgm:chMax val="0"/>
          <dgm:bulletEnabled val="1"/>
        </dgm:presLayoutVars>
      </dgm:prSet>
      <dgm:spPr/>
      <dgm:t>
        <a:bodyPr/>
        <a:lstStyle/>
        <a:p>
          <a:endParaRPr lang="fr-FR"/>
        </a:p>
      </dgm:t>
    </dgm:pt>
    <dgm:pt modelId="{4793DE06-6541-47AB-A6B7-0A5BD1B7E8D0}" type="pres">
      <dgm:prSet presAssocID="{B74F55E8-6CB2-4F32-A7A3-C81253707566}" presName="negativeSpace" presStyleCnt="0"/>
      <dgm:spPr/>
    </dgm:pt>
    <dgm:pt modelId="{ACAF8675-0AE5-46EC-B4AE-061511F07D01}" type="pres">
      <dgm:prSet presAssocID="{B74F55E8-6CB2-4F32-A7A3-C81253707566}" presName="childText" presStyleLbl="conFgAcc1" presStyleIdx="2" presStyleCnt="3">
        <dgm:presLayoutVars>
          <dgm:bulletEnabled val="1"/>
        </dgm:presLayoutVars>
      </dgm:prSet>
      <dgm:spPr/>
      <dgm:t>
        <a:bodyPr/>
        <a:lstStyle/>
        <a:p>
          <a:endParaRPr lang="fr-FR"/>
        </a:p>
      </dgm:t>
    </dgm:pt>
  </dgm:ptLst>
  <dgm:cxnLst>
    <dgm:cxn modelId="{B05E6CA6-BE73-4122-9552-6935C445727D}" type="presOf" srcId="{7936932D-849B-43DC-88CB-2BA1B1BE9F8D}" destId="{9E06E395-EC2A-4548-9A65-54FC19E2D225}" srcOrd="0" destOrd="6" presId="urn:microsoft.com/office/officeart/2005/8/layout/list1"/>
    <dgm:cxn modelId="{A7063403-2CA2-4782-823E-589EBFDFB614}" srcId="{D7FD7D82-28EC-47CE-BDC0-53B5A62CEF70}" destId="{B3A0E5F5-55ED-4656-BFE9-7442213E86D0}" srcOrd="5" destOrd="0" parTransId="{96C07460-4059-4FDD-B335-B5F9CC567808}" sibTransId="{5C2A3C05-F68A-49D0-820F-C575DB2CC907}"/>
    <dgm:cxn modelId="{268E745D-5C32-429D-97D4-C593C69969B5}" srcId="{B74F55E8-6CB2-4F32-A7A3-C81253707566}" destId="{6B6E8609-02A7-44E7-A6C0-2B9A78C9B65C}" srcOrd="3" destOrd="0" parTransId="{0D96219E-D85A-4620-953E-0C26AA4CAFDA}" sibTransId="{3A7770E2-9FF9-4A4C-8521-FB84B5D827E8}"/>
    <dgm:cxn modelId="{496A1D0D-4BA8-4CCD-8DCE-0DF551A7E3FB}" srcId="{D7FD7D82-28EC-47CE-BDC0-53B5A62CEF70}" destId="{7936932D-849B-43DC-88CB-2BA1B1BE9F8D}" srcOrd="6" destOrd="0" parTransId="{D8D8E618-6599-4DF8-9569-01256578F807}" sibTransId="{7A29B258-244A-4A7A-AFE4-006FB0495FD1}"/>
    <dgm:cxn modelId="{8D226DC0-E565-44EB-989A-042CD6B6A9A6}" type="presOf" srcId="{E0B3292D-7CB4-4C53-97A0-43B7CC80B32A}" destId="{ACAF8675-0AE5-46EC-B4AE-061511F07D01}" srcOrd="0" destOrd="1" presId="urn:microsoft.com/office/officeart/2005/8/layout/list1"/>
    <dgm:cxn modelId="{074AFFE6-A8C0-45FE-A5D0-89B11115312E}" srcId="{6E9FDC1F-042D-44CB-A2B4-1383BB839381}" destId="{022DC285-DC8B-475E-A951-D2232EEDC732}" srcOrd="1" destOrd="0" parTransId="{5C43BC26-12BC-4F7F-8A8C-4572179D7F90}" sibTransId="{C5556E5F-742E-4532-A002-487A54FCE29D}"/>
    <dgm:cxn modelId="{3310178E-1BCC-421F-99EB-EDE59D6908F9}" srcId="{B74F55E8-6CB2-4F32-A7A3-C81253707566}" destId="{E7202DEB-E1D9-413C-A4F6-9AD812A5F3C1}" srcOrd="2" destOrd="0" parTransId="{0E0A4B0C-AEA1-4CFE-9AE6-FE832D3CD4EC}" sibTransId="{85F8F5B2-0E80-44D8-9CF2-9F1B1307CC10}"/>
    <dgm:cxn modelId="{FCAF12FE-29BE-41A4-B19A-2F73713456D7}" type="presOf" srcId="{AAF5F78E-7526-4C47-93B4-1F72C905A0F9}" destId="{9E06E395-EC2A-4548-9A65-54FC19E2D225}" srcOrd="0" destOrd="7" presId="urn:microsoft.com/office/officeart/2005/8/layout/list1"/>
    <dgm:cxn modelId="{40DBA180-AE42-43A6-B80E-6906A0996285}" srcId="{177BE151-8B28-4557-8B5D-4D137CB04F96}" destId="{B74F55E8-6CB2-4F32-A7A3-C81253707566}" srcOrd="2" destOrd="0" parTransId="{723E3E9F-D97C-4DDF-9583-432B06237276}" sibTransId="{447807F1-6BB7-4E31-B560-DC64059A6859}"/>
    <dgm:cxn modelId="{5724F336-8B67-49AD-A8BE-646F9988D98F}" srcId="{D7FD7D82-28EC-47CE-BDC0-53B5A62CEF70}" destId="{6C597B1D-6145-4379-946F-58F7AAF6673C}" srcOrd="1" destOrd="0" parTransId="{92B0DB52-00EA-4DB1-81D5-74AF773A50C7}" sibTransId="{E73A5EBC-570B-41F1-8067-F2D2FEF42B21}"/>
    <dgm:cxn modelId="{6EFD97B6-D06C-4FA3-901B-513B6966015C}" srcId="{D7FD7D82-28EC-47CE-BDC0-53B5A62CEF70}" destId="{18FCE159-5170-4011-A6DF-DBED22FC51CC}" srcOrd="0" destOrd="0" parTransId="{64F773A2-0B75-49DA-9D00-530C1CCF7A53}" sibTransId="{CC5F8881-A9FB-43B7-A3D1-21A365E46D0E}"/>
    <dgm:cxn modelId="{3A6EFBF9-286C-47CA-8069-D4CE5984785E}" type="presOf" srcId="{3D4BF622-DFAB-48E2-8261-E8CFA6399B80}" destId="{ACAF8675-0AE5-46EC-B4AE-061511F07D01}" srcOrd="0" destOrd="5" presId="urn:microsoft.com/office/officeart/2005/8/layout/list1"/>
    <dgm:cxn modelId="{4C148AD8-095F-465D-8905-EF5B48BA0186}" type="presOf" srcId="{6B6E8609-02A7-44E7-A6C0-2B9A78C9B65C}" destId="{ACAF8675-0AE5-46EC-B4AE-061511F07D01}" srcOrd="0" destOrd="3" presId="urn:microsoft.com/office/officeart/2005/8/layout/list1"/>
    <dgm:cxn modelId="{8F1F8EAA-DF62-4F20-9A20-6E46BA754E71}" srcId="{D7FD7D82-28EC-47CE-BDC0-53B5A62CEF70}" destId="{3B2C4A03-D304-4A28-804B-0154E34DB7C6}" srcOrd="2" destOrd="0" parTransId="{1161D944-747B-4DB1-B916-A990C4B20BA1}" sibTransId="{AF1BDD6C-828F-4083-ABAE-22A3DE938CD9}"/>
    <dgm:cxn modelId="{FE70D18A-919D-4EA7-8978-0024878BCFC1}" srcId="{D7FD7D82-28EC-47CE-BDC0-53B5A62CEF70}" destId="{AAF5F78E-7526-4C47-93B4-1F72C905A0F9}" srcOrd="7" destOrd="0" parTransId="{848DD354-44CF-4182-8E37-295F3E048512}" sibTransId="{DAED9480-1075-4747-8D23-1906DC39D744}"/>
    <dgm:cxn modelId="{F8C09383-A44A-4AC2-B6DA-90C73E9EB86F}" type="presOf" srcId="{BD3CC698-F866-4271-B9DB-D1FF0E662928}" destId="{9E06E395-EC2A-4548-9A65-54FC19E2D225}" srcOrd="0" destOrd="4" presId="urn:microsoft.com/office/officeart/2005/8/layout/list1"/>
    <dgm:cxn modelId="{763E2EA4-D4B6-4F07-9C3E-1589870AEA11}" type="presOf" srcId="{AF7B1117-2C00-48E3-A070-7D9AF11CC945}" destId="{ACAF8675-0AE5-46EC-B4AE-061511F07D01}" srcOrd="0" destOrd="0" presId="urn:microsoft.com/office/officeart/2005/8/layout/list1"/>
    <dgm:cxn modelId="{EA6B0DD0-0B29-4734-BB15-2C4C9CE35168}" type="presOf" srcId="{D7FD7D82-28EC-47CE-BDC0-53B5A62CEF70}" destId="{C2E4E983-6000-4CD8-A43C-AA99EFF75798}" srcOrd="0" destOrd="0" presId="urn:microsoft.com/office/officeart/2005/8/layout/list1"/>
    <dgm:cxn modelId="{94963B26-E243-45C6-ADE0-E739BFA0B980}" srcId="{B74F55E8-6CB2-4F32-A7A3-C81253707566}" destId="{65CC5D9A-7AA4-4B6B-837E-1B600FD2F7AD}" srcOrd="4" destOrd="0" parTransId="{DE602E7A-7283-4987-A8AC-7C445BD7C79B}" sibTransId="{EF381118-4302-475C-A104-56A356B59093}"/>
    <dgm:cxn modelId="{B1DBD534-470B-420B-A7C6-97B745D4D438}" type="presOf" srcId="{6C597B1D-6145-4379-946F-58F7AAF6673C}" destId="{9E06E395-EC2A-4548-9A65-54FC19E2D225}" srcOrd="0" destOrd="1" presId="urn:microsoft.com/office/officeart/2005/8/layout/list1"/>
    <dgm:cxn modelId="{45F01EA8-EE5C-4C31-AE09-DA4094C17D5D}" type="presOf" srcId="{D7FD7D82-28EC-47CE-BDC0-53B5A62CEF70}" destId="{66A97F48-2C4C-4807-B09E-126E7739F305}" srcOrd="1" destOrd="0" presId="urn:microsoft.com/office/officeart/2005/8/layout/list1"/>
    <dgm:cxn modelId="{23B6D274-5875-4F0F-A25E-A337CF7A40BE}" type="presOf" srcId="{FF276840-BFAE-424E-A229-5EC56E4A18AC}" destId="{8339488C-8148-454B-AA2F-1A1E8354886D}" srcOrd="0" destOrd="0" presId="urn:microsoft.com/office/officeart/2005/8/layout/list1"/>
    <dgm:cxn modelId="{37E91A8C-624A-413F-9F87-21C0BEEB7EF2}" srcId="{B74F55E8-6CB2-4F32-A7A3-C81253707566}" destId="{E0B3292D-7CB4-4C53-97A0-43B7CC80B32A}" srcOrd="1" destOrd="0" parTransId="{3A1BAA66-AB51-4DB0-B447-A95F63670A13}" sibTransId="{B56B530E-5163-4F4F-9CA4-3703588B1EE2}"/>
    <dgm:cxn modelId="{464111F8-E21D-4AFF-9498-1F677D46852F}" type="presOf" srcId="{B74F55E8-6CB2-4F32-A7A3-C81253707566}" destId="{19F80C61-7F7E-4785-B0CE-56CCE6B80E24}" srcOrd="1" destOrd="0" presId="urn:microsoft.com/office/officeart/2005/8/layout/list1"/>
    <dgm:cxn modelId="{D5BDDB6B-95B4-42E2-A8C4-E739C8785832}" type="presOf" srcId="{65CC5D9A-7AA4-4B6B-837E-1B600FD2F7AD}" destId="{ACAF8675-0AE5-46EC-B4AE-061511F07D01}" srcOrd="0" destOrd="4" presId="urn:microsoft.com/office/officeart/2005/8/layout/list1"/>
    <dgm:cxn modelId="{8E4A0C25-FEFB-4CA9-B7FA-293980DD629A}" srcId="{D7FD7D82-28EC-47CE-BDC0-53B5A62CEF70}" destId="{C36722BF-BE57-41F5-B2FE-5256F6F7372B}" srcOrd="3" destOrd="0" parTransId="{777B761F-6AF3-4E22-B276-5EB28E706C90}" sibTransId="{9EBF237B-AACC-4D53-B9AC-D8A27A403DA0}"/>
    <dgm:cxn modelId="{8ACD1192-9809-4D5A-A39E-8003938023D5}" type="presOf" srcId="{E7202DEB-E1D9-413C-A4F6-9AD812A5F3C1}" destId="{ACAF8675-0AE5-46EC-B4AE-061511F07D01}" srcOrd="0" destOrd="2" presId="urn:microsoft.com/office/officeart/2005/8/layout/list1"/>
    <dgm:cxn modelId="{E489B06B-47DD-4E40-A28A-F3C0BE74F524}" type="presOf" srcId="{022DC285-DC8B-475E-A951-D2232EEDC732}" destId="{8339488C-8148-454B-AA2F-1A1E8354886D}" srcOrd="0" destOrd="1" presId="urn:microsoft.com/office/officeart/2005/8/layout/list1"/>
    <dgm:cxn modelId="{74E74BD8-AA1A-4E74-B050-72221C20530D}" type="presOf" srcId="{E8259901-9DE2-41A2-9ED4-269DC308F8C5}" destId="{ACAF8675-0AE5-46EC-B4AE-061511F07D01}" srcOrd="0" destOrd="6" presId="urn:microsoft.com/office/officeart/2005/8/layout/list1"/>
    <dgm:cxn modelId="{17C62D79-3494-46A5-AE75-97D85EEE8F4B}" type="presOf" srcId="{C36722BF-BE57-41F5-B2FE-5256F6F7372B}" destId="{9E06E395-EC2A-4548-9A65-54FC19E2D225}" srcOrd="0" destOrd="3" presId="urn:microsoft.com/office/officeart/2005/8/layout/list1"/>
    <dgm:cxn modelId="{6E335BBF-B9DB-45D0-8326-9F2C07951C31}" type="presOf" srcId="{6E9FDC1F-042D-44CB-A2B4-1383BB839381}" destId="{C3035E3C-DF1D-4BEA-BF57-BCAB36A8BDCC}" srcOrd="0" destOrd="0" presId="urn:microsoft.com/office/officeart/2005/8/layout/list1"/>
    <dgm:cxn modelId="{24B25BA7-1300-4CFD-A8CB-7DBCAFD08AE9}" srcId="{B74F55E8-6CB2-4F32-A7A3-C81253707566}" destId="{E8259901-9DE2-41A2-9ED4-269DC308F8C5}" srcOrd="6" destOrd="0" parTransId="{50F85F29-7CB4-46C2-8080-5C3CD2B5FB54}" sibTransId="{6B7975A1-A12C-4A8E-8DE6-5C247EE04B66}"/>
    <dgm:cxn modelId="{367C1420-E34F-4DE9-9F87-96A61F2C440D}" srcId="{177BE151-8B28-4557-8B5D-4D137CB04F96}" destId="{D7FD7D82-28EC-47CE-BDC0-53B5A62CEF70}" srcOrd="0" destOrd="0" parTransId="{D3ADC31C-AA50-4992-B1BB-B3A6FBF4F859}" sibTransId="{0EF9E232-6189-4BA7-8A6B-3ED35B9B8839}"/>
    <dgm:cxn modelId="{98A9BE99-C2AE-40E3-8C03-1C9779715ACB}" type="presOf" srcId="{B3A0E5F5-55ED-4656-BFE9-7442213E86D0}" destId="{9E06E395-EC2A-4548-9A65-54FC19E2D225}" srcOrd="0" destOrd="5" presId="urn:microsoft.com/office/officeart/2005/8/layout/list1"/>
    <dgm:cxn modelId="{B34D64A1-56F4-4381-B339-0947B255A5DB}" type="presOf" srcId="{6E9FDC1F-042D-44CB-A2B4-1383BB839381}" destId="{77375156-B0DD-4B10-8AC2-0CA1EDEC60A6}" srcOrd="1" destOrd="0" presId="urn:microsoft.com/office/officeart/2005/8/layout/list1"/>
    <dgm:cxn modelId="{E54DEB67-DB55-45B9-9FBC-C6E04D27DE54}" type="presOf" srcId="{177BE151-8B28-4557-8B5D-4D137CB04F96}" destId="{5BD0BD5E-A315-4175-A76C-908D02171615}" srcOrd="0" destOrd="0" presId="urn:microsoft.com/office/officeart/2005/8/layout/list1"/>
    <dgm:cxn modelId="{6F96C563-8216-4656-A7CF-8C44FFDFFD44}" srcId="{177BE151-8B28-4557-8B5D-4D137CB04F96}" destId="{6E9FDC1F-042D-44CB-A2B4-1383BB839381}" srcOrd="1" destOrd="0" parTransId="{C0C1D32A-8403-41F1-BD7F-DA9AD785BE06}" sibTransId="{66AFDD20-E4A2-4CB1-9723-098C70CEDFC5}"/>
    <dgm:cxn modelId="{D6FEC282-024B-4B49-8E68-66FC5100C8AA}" type="presOf" srcId="{18FCE159-5170-4011-A6DF-DBED22FC51CC}" destId="{9E06E395-EC2A-4548-9A65-54FC19E2D225}" srcOrd="0" destOrd="0" presId="urn:microsoft.com/office/officeart/2005/8/layout/list1"/>
    <dgm:cxn modelId="{6AAE73A2-C16E-4582-A955-389F8BD4FFAD}" srcId="{6E9FDC1F-042D-44CB-A2B4-1383BB839381}" destId="{FF276840-BFAE-424E-A229-5EC56E4A18AC}" srcOrd="0" destOrd="0" parTransId="{5C76D358-77CF-4BCB-82A6-AC906A11FBB9}" sibTransId="{81AF1131-E400-4147-B06B-6EA89BA8F565}"/>
    <dgm:cxn modelId="{F53AA0E0-CC20-4D47-B23D-08CC4ADFB971}" srcId="{D7FD7D82-28EC-47CE-BDC0-53B5A62CEF70}" destId="{BD3CC698-F866-4271-B9DB-D1FF0E662928}" srcOrd="4" destOrd="0" parTransId="{88AFF7A2-1FAE-44B4-8004-E9CE783C0EDD}" sibTransId="{F07B966B-B341-4FD2-9465-7FDC65E06BFC}"/>
    <dgm:cxn modelId="{4B81F0E1-68B1-4E01-99FA-81BD799F407D}" srcId="{B74F55E8-6CB2-4F32-A7A3-C81253707566}" destId="{3D4BF622-DFAB-48E2-8261-E8CFA6399B80}" srcOrd="5" destOrd="0" parTransId="{3D59A72F-5A30-4AF0-A3A4-AC6932A9FC15}" sibTransId="{63FBE90C-24A2-4C1E-8E6F-7F3F74C33DD2}"/>
    <dgm:cxn modelId="{98B84AC9-3273-4D04-9B56-BF7E77A1BF90}" type="presOf" srcId="{B74F55E8-6CB2-4F32-A7A3-C81253707566}" destId="{E2E7A6E9-7E87-4A69-B194-7797A0795760}" srcOrd="0" destOrd="0" presId="urn:microsoft.com/office/officeart/2005/8/layout/list1"/>
    <dgm:cxn modelId="{CF3C0CCB-0C5A-4472-B550-B96A537555FE}" srcId="{B74F55E8-6CB2-4F32-A7A3-C81253707566}" destId="{AF7B1117-2C00-48E3-A070-7D9AF11CC945}" srcOrd="0" destOrd="0" parTransId="{A943804E-3AE5-4197-89A1-DC06518CEB11}" sibTransId="{A1275DC3-5020-4709-AADD-A4455C9146C3}"/>
    <dgm:cxn modelId="{D4CBF7E5-5592-47E7-A167-044BDD5DA589}" type="presOf" srcId="{3B2C4A03-D304-4A28-804B-0154E34DB7C6}" destId="{9E06E395-EC2A-4548-9A65-54FC19E2D225}" srcOrd="0" destOrd="2" presId="urn:microsoft.com/office/officeart/2005/8/layout/list1"/>
    <dgm:cxn modelId="{93422B53-6CDE-4E64-A4EE-0627CEB6B881}" type="presParOf" srcId="{5BD0BD5E-A315-4175-A76C-908D02171615}" destId="{0E6F2FA6-E8E3-4D92-A43C-1D2A1093A906}" srcOrd="0" destOrd="0" presId="urn:microsoft.com/office/officeart/2005/8/layout/list1"/>
    <dgm:cxn modelId="{E82D6C0B-D22D-4F68-991F-AE25BF84652A}" type="presParOf" srcId="{0E6F2FA6-E8E3-4D92-A43C-1D2A1093A906}" destId="{C2E4E983-6000-4CD8-A43C-AA99EFF75798}" srcOrd="0" destOrd="0" presId="urn:microsoft.com/office/officeart/2005/8/layout/list1"/>
    <dgm:cxn modelId="{9E1771CE-7E70-481F-8471-01DA98A5A5BD}" type="presParOf" srcId="{0E6F2FA6-E8E3-4D92-A43C-1D2A1093A906}" destId="{66A97F48-2C4C-4807-B09E-126E7739F305}" srcOrd="1" destOrd="0" presId="urn:microsoft.com/office/officeart/2005/8/layout/list1"/>
    <dgm:cxn modelId="{5DD7D7BF-17D2-4057-B9CF-BFBE090D9A0A}" type="presParOf" srcId="{5BD0BD5E-A315-4175-A76C-908D02171615}" destId="{55DB9E0B-52D0-44E0-973F-20E13D3A8968}" srcOrd="1" destOrd="0" presId="urn:microsoft.com/office/officeart/2005/8/layout/list1"/>
    <dgm:cxn modelId="{BEC4EA94-FDA7-4BD7-9FEC-653683060996}" type="presParOf" srcId="{5BD0BD5E-A315-4175-A76C-908D02171615}" destId="{9E06E395-EC2A-4548-9A65-54FC19E2D225}" srcOrd="2" destOrd="0" presId="urn:microsoft.com/office/officeart/2005/8/layout/list1"/>
    <dgm:cxn modelId="{8D0221A4-FA03-4144-81DB-EC82EE4D8A9F}" type="presParOf" srcId="{5BD0BD5E-A315-4175-A76C-908D02171615}" destId="{610A8597-88E0-496B-A97E-936B4947AFCB}" srcOrd="3" destOrd="0" presId="urn:microsoft.com/office/officeart/2005/8/layout/list1"/>
    <dgm:cxn modelId="{D337DB2A-6374-4468-AB04-5F67DD5E9331}" type="presParOf" srcId="{5BD0BD5E-A315-4175-A76C-908D02171615}" destId="{1D24C4D7-2932-421C-B62E-7F21135B4B67}" srcOrd="4" destOrd="0" presId="urn:microsoft.com/office/officeart/2005/8/layout/list1"/>
    <dgm:cxn modelId="{E206268D-E3A2-4422-AB8F-0BAF537C87F8}" type="presParOf" srcId="{1D24C4D7-2932-421C-B62E-7F21135B4B67}" destId="{C3035E3C-DF1D-4BEA-BF57-BCAB36A8BDCC}" srcOrd="0" destOrd="0" presId="urn:microsoft.com/office/officeart/2005/8/layout/list1"/>
    <dgm:cxn modelId="{70B46E71-21C8-4C6B-B231-D90FA594135F}" type="presParOf" srcId="{1D24C4D7-2932-421C-B62E-7F21135B4B67}" destId="{77375156-B0DD-4B10-8AC2-0CA1EDEC60A6}" srcOrd="1" destOrd="0" presId="urn:microsoft.com/office/officeart/2005/8/layout/list1"/>
    <dgm:cxn modelId="{3BB002D7-D094-433E-B838-17902E07D452}" type="presParOf" srcId="{5BD0BD5E-A315-4175-A76C-908D02171615}" destId="{58774F20-EBE2-4B0C-B131-174FCACB888E}" srcOrd="5" destOrd="0" presId="urn:microsoft.com/office/officeart/2005/8/layout/list1"/>
    <dgm:cxn modelId="{B8BECE52-ACBC-4EE6-857F-C0D68128FDDA}" type="presParOf" srcId="{5BD0BD5E-A315-4175-A76C-908D02171615}" destId="{8339488C-8148-454B-AA2F-1A1E8354886D}" srcOrd="6" destOrd="0" presId="urn:microsoft.com/office/officeart/2005/8/layout/list1"/>
    <dgm:cxn modelId="{A510CE1B-9014-45C7-AE39-D33378FF354E}" type="presParOf" srcId="{5BD0BD5E-A315-4175-A76C-908D02171615}" destId="{4A0E3D07-A352-4882-A574-FF09BBFDAC18}" srcOrd="7" destOrd="0" presId="urn:microsoft.com/office/officeart/2005/8/layout/list1"/>
    <dgm:cxn modelId="{0469CA2C-F769-49FC-9C28-0347F26A5B57}" type="presParOf" srcId="{5BD0BD5E-A315-4175-A76C-908D02171615}" destId="{CA6B6334-8AF9-4740-B17A-C941F61EF717}" srcOrd="8" destOrd="0" presId="urn:microsoft.com/office/officeart/2005/8/layout/list1"/>
    <dgm:cxn modelId="{F3B12317-BCA7-4D53-9F11-101AA04F3000}" type="presParOf" srcId="{CA6B6334-8AF9-4740-B17A-C941F61EF717}" destId="{E2E7A6E9-7E87-4A69-B194-7797A0795760}" srcOrd="0" destOrd="0" presId="urn:microsoft.com/office/officeart/2005/8/layout/list1"/>
    <dgm:cxn modelId="{AF96AD05-17BF-4ADA-93E4-A6B48A61612C}" type="presParOf" srcId="{CA6B6334-8AF9-4740-B17A-C941F61EF717}" destId="{19F80C61-7F7E-4785-B0CE-56CCE6B80E24}" srcOrd="1" destOrd="0" presId="urn:microsoft.com/office/officeart/2005/8/layout/list1"/>
    <dgm:cxn modelId="{051DB6C3-8464-4FC9-ACC4-DAA80E0C38EF}" type="presParOf" srcId="{5BD0BD5E-A315-4175-A76C-908D02171615}" destId="{4793DE06-6541-47AB-A6B7-0A5BD1B7E8D0}" srcOrd="9" destOrd="0" presId="urn:microsoft.com/office/officeart/2005/8/layout/list1"/>
    <dgm:cxn modelId="{1B1FED57-A84E-4C28-A7B6-7E8CEC4F9DBF}" type="presParOf" srcId="{5BD0BD5E-A315-4175-A76C-908D02171615}" destId="{ACAF8675-0AE5-46EC-B4AE-061511F07D0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6E395-EC2A-4548-9A65-54FC19E2D225}">
      <dsp:nvSpPr>
        <dsp:cNvPr id="0" name=""/>
        <dsp:cNvSpPr/>
      </dsp:nvSpPr>
      <dsp:spPr>
        <a:xfrm>
          <a:off x="0" y="169011"/>
          <a:ext cx="8782467" cy="170056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8252" tIns="166624" rIns="688252" bIns="99568" numCol="1" spcCol="1270" anchor="t"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CYBERSECURITY AWARENESS&amp; forensics</a:t>
          </a: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fr-FR" sz="1400" b="1" kern="1200" cap="all" spc="0" dirty="0" smtClean="0">
              <a:ln/>
              <a:solidFill>
                <a:schemeClr val="bg1"/>
              </a:solidFill>
              <a:effectLst>
                <a:outerShdw blurRad="19685" dist="12700" dir="5400000" algn="tl" rotWithShape="0">
                  <a:schemeClr val="accent1">
                    <a:satMod val="130000"/>
                    <a:alpha val="60000"/>
                  </a:schemeClr>
                </a:outerShdw>
              </a:effectLst>
            </a:rPr>
            <a:t>Domain Name system security extensions (</a:t>
          </a:r>
          <a:r>
            <a:rPr lang="fr-FR" sz="1400" b="1" kern="1200" cap="all" spc="0" dirty="0" err="1" smtClean="0">
              <a:ln/>
              <a:solidFill>
                <a:schemeClr val="bg1"/>
              </a:solidFill>
              <a:effectLst>
                <a:outerShdw blurRad="19685" dist="12700" dir="5400000" algn="tl" rotWithShape="0">
                  <a:schemeClr val="accent1">
                    <a:satMod val="130000"/>
                    <a:alpha val="60000"/>
                  </a:schemeClr>
                </a:outerShdw>
              </a:effectLst>
            </a:rPr>
            <a:t>dnssec</a:t>
          </a:r>
          <a:r>
            <a:rPr lang="fr-FR" sz="1400" b="1" kern="1200" cap="all" spc="0" dirty="0" smtClean="0">
              <a:ln/>
              <a:solidFill>
                <a:schemeClr val="bg1"/>
              </a:solidFill>
              <a:effectLst>
                <a:outerShdw blurRad="19685" dist="12700" dir="5400000" algn="tl" rotWithShape="0">
                  <a:schemeClr val="accent1">
                    <a:satMod val="130000"/>
                    <a:alpha val="60000"/>
                  </a:schemeClr>
                </a:outerShdw>
              </a:effectLst>
            </a:rPr>
            <a:t>)</a:t>
          </a: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 wireless security</a:t>
          </a: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Cyber security fundamentals</a:t>
          </a: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dsp:txBody>
      <dsp:txXfrm>
        <a:off x="0" y="169011"/>
        <a:ext cx="8782467" cy="1700564"/>
      </dsp:txXfrm>
    </dsp:sp>
    <dsp:sp modelId="{66A97F48-2C4C-4807-B09E-126E7739F305}">
      <dsp:nvSpPr>
        <dsp:cNvPr id="0" name=""/>
        <dsp:cNvSpPr/>
      </dsp:nvSpPr>
      <dsp:spPr>
        <a:xfrm>
          <a:off x="443397" y="3298"/>
          <a:ext cx="6207568" cy="23592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31" tIns="0" rIns="234631" bIns="0" numCol="1" spcCol="1270" anchor="ctr" anchorCtr="0">
          <a:noAutofit/>
        </a:bodyPr>
        <a:lstStyle/>
        <a:p>
          <a:pPr lvl="0" algn="l" defTabSz="711200">
            <a:lnSpc>
              <a:spcPct val="90000"/>
            </a:lnSpc>
            <a:spcBef>
              <a:spcPct val="0"/>
            </a:spcBef>
            <a:spcAft>
              <a:spcPct val="35000"/>
            </a:spcAft>
          </a:pPr>
          <a:r>
            <a:rPr lang="fr-FR" sz="1600" b="1" kern="1200" dirty="0" smtClean="0"/>
            <a:t>CYBERSECURITY</a:t>
          </a:r>
          <a:endParaRPr lang="fr-FR" sz="1600" b="1" kern="1200" dirty="0"/>
        </a:p>
      </dsp:txBody>
      <dsp:txXfrm>
        <a:off x="454914" y="14815"/>
        <a:ext cx="6184534" cy="212895"/>
      </dsp:txXfrm>
    </dsp:sp>
    <dsp:sp modelId="{8339488C-8148-454B-AA2F-1A1E8354886D}">
      <dsp:nvSpPr>
        <dsp:cNvPr id="0" name=""/>
        <dsp:cNvSpPr/>
      </dsp:nvSpPr>
      <dsp:spPr>
        <a:xfrm>
          <a:off x="0" y="1977205"/>
          <a:ext cx="8867955" cy="78043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8252" tIns="166624" rIns="688252" bIns="99568" numCol="1" spcCol="1270" anchor="t"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Towards 5G systems</a:t>
          </a:r>
          <a:endParaRPr lang="fr-FR" sz="1400" b="1" i="0" u="none"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dsp:txBody>
      <dsp:txXfrm>
        <a:off x="0" y="1977205"/>
        <a:ext cx="8867955" cy="780437"/>
      </dsp:txXfrm>
    </dsp:sp>
    <dsp:sp modelId="{77375156-B0DD-4B10-8AC2-0CA1EDEC60A6}">
      <dsp:nvSpPr>
        <dsp:cNvPr id="0" name=""/>
        <dsp:cNvSpPr/>
      </dsp:nvSpPr>
      <dsp:spPr>
        <a:xfrm>
          <a:off x="443397" y="1864985"/>
          <a:ext cx="6207568" cy="23592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31" tIns="0" rIns="234631" bIns="0" numCol="1" spcCol="1270" anchor="ctr" anchorCtr="0">
          <a:noAutofit/>
        </a:bodyPr>
        <a:lstStyle/>
        <a:p>
          <a:pPr lvl="0" algn="l" defTabSz="711200">
            <a:lnSpc>
              <a:spcPct val="90000"/>
            </a:lnSpc>
            <a:spcBef>
              <a:spcPct val="0"/>
            </a:spcBef>
            <a:spcAft>
              <a:spcPct val="35000"/>
            </a:spcAft>
          </a:pPr>
          <a:r>
            <a:rPr lang="fr-FR" sz="1600" b="1" kern="1200" dirty="0" smtClean="0"/>
            <a:t>WIRELESS NETWORKS</a:t>
          </a:r>
          <a:endParaRPr lang="fr-FR" sz="1600" b="1" kern="1200" dirty="0"/>
        </a:p>
      </dsp:txBody>
      <dsp:txXfrm>
        <a:off x="454914" y="1876502"/>
        <a:ext cx="6184534" cy="212895"/>
      </dsp:txXfrm>
    </dsp:sp>
    <dsp:sp modelId="{ACAF8675-0AE5-46EC-B4AE-061511F07D01}">
      <dsp:nvSpPr>
        <dsp:cNvPr id="0" name=""/>
        <dsp:cNvSpPr/>
      </dsp:nvSpPr>
      <dsp:spPr>
        <a:xfrm>
          <a:off x="0" y="2924510"/>
          <a:ext cx="8867955" cy="226578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8252" tIns="166624" rIns="688252" bIns="99568" numCol="1" spcCol="1270" anchor="t"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14300" lvl="1" indent="-114300" algn="l" defTabSz="622300">
            <a:lnSpc>
              <a:spcPct val="100000"/>
            </a:lnSpc>
            <a:spcBef>
              <a:spcPct val="0"/>
            </a:spcBef>
            <a:spcAft>
              <a:spcPct val="15000"/>
            </a:spcAft>
            <a:buChar char="••"/>
          </a:pPr>
          <a:endParaRPr lang="fr-FR" sz="1400" b="1" i="0" u="none" kern="1200" cap="all" spc="0" dirty="0">
            <a:ln/>
            <a:solidFill>
              <a:srgbClr val="FF0000"/>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Fundamentals of Fiber &amp; optical networks</a:t>
          </a:r>
          <a:endParaRPr lang="fr-FR" sz="1400" b="1" i="0" u="none"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9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Optical access networks FFTH</a:t>
          </a:r>
        </a:p>
        <a:p>
          <a:pPr marL="114300" lvl="1" indent="-114300" algn="l" defTabSz="622300">
            <a:lnSpc>
              <a:spcPct val="9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Optical network design</a:t>
          </a:r>
        </a:p>
        <a:p>
          <a:pPr marL="114300" lvl="1" indent="-114300" algn="l" defTabSz="622300">
            <a:lnSpc>
              <a:spcPct val="9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FTTX OUTSIDE PLANT DESIGN</a:t>
          </a:r>
        </a:p>
        <a:p>
          <a:pPr marL="114300" lvl="1" indent="-114300" algn="l" defTabSz="622300">
            <a:lnSpc>
              <a:spcPct val="9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 advanced technical overview of dwdm</a:t>
          </a: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9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Optical transport networks</a:t>
          </a:r>
        </a:p>
        <a:p>
          <a:pPr marL="114300" lvl="1" indent="-114300" algn="l" defTabSz="622300">
            <a:lnSpc>
              <a:spcPct val="90000"/>
            </a:lnSpc>
            <a:spcBef>
              <a:spcPct val="0"/>
            </a:spcBef>
            <a:spcAft>
              <a:spcPct val="15000"/>
            </a:spcAft>
            <a:buChar char="••"/>
          </a:pP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dsp:txBody>
      <dsp:txXfrm>
        <a:off x="0" y="2924510"/>
        <a:ext cx="8867955" cy="2265785"/>
      </dsp:txXfrm>
    </dsp:sp>
    <dsp:sp modelId="{19F80C61-7F7E-4785-B0CE-56CCE6B80E24}">
      <dsp:nvSpPr>
        <dsp:cNvPr id="0" name=""/>
        <dsp:cNvSpPr/>
      </dsp:nvSpPr>
      <dsp:spPr>
        <a:xfrm>
          <a:off x="443397" y="2806545"/>
          <a:ext cx="6207568" cy="23592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31" tIns="0" rIns="234631" bIns="0" numCol="1" spcCol="1270" anchor="ctr" anchorCtr="0">
          <a:noAutofit/>
        </a:bodyPr>
        <a:lstStyle/>
        <a:p>
          <a:pPr lvl="0" algn="l" defTabSz="711200">
            <a:lnSpc>
              <a:spcPct val="90000"/>
            </a:lnSpc>
            <a:spcBef>
              <a:spcPct val="0"/>
            </a:spcBef>
            <a:spcAft>
              <a:spcPct val="35000"/>
            </a:spcAft>
          </a:pPr>
          <a:r>
            <a:rPr lang="fr-FR" sz="1600" b="1" kern="1200" dirty="0" smtClean="0"/>
            <a:t>BROADBAND ACCESS</a:t>
          </a:r>
          <a:endParaRPr lang="fr-FR" sz="1600" b="1" kern="1200" dirty="0"/>
        </a:p>
      </dsp:txBody>
      <dsp:txXfrm>
        <a:off x="454914" y="2818062"/>
        <a:ext cx="6184534" cy="2128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6E395-EC2A-4548-9A65-54FC19E2D225}">
      <dsp:nvSpPr>
        <dsp:cNvPr id="0" name=""/>
        <dsp:cNvSpPr/>
      </dsp:nvSpPr>
      <dsp:spPr>
        <a:xfrm>
          <a:off x="0" y="152547"/>
          <a:ext cx="8782467" cy="195369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8252" tIns="145796" rIns="688252" bIns="99568" numCol="1" spcCol="1270" anchor="t"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Domain Name System Security Extensions (DNSSEC)</a:t>
          </a: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WIRELESS NETWORKS SECURITY</a:t>
          </a: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en-US" sz="1400" b="1" kern="1200" cap="all" spc="0" dirty="0" smtClean="0">
              <a:ln/>
              <a:solidFill>
                <a:schemeClr val="bg1"/>
              </a:solidFill>
              <a:effectLst>
                <a:outerShdw blurRad="19685" dist="12700" dir="5400000" algn="tl" rotWithShape="0">
                  <a:schemeClr val="accent1">
                    <a:satMod val="130000"/>
                    <a:alpha val="60000"/>
                  </a:schemeClr>
                </a:outerShdw>
              </a:effectLst>
            </a:rPr>
            <a:t>Security aspects in emerging ICT technologies </a:t>
          </a: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90000"/>
            </a:lnSpc>
            <a:spcBef>
              <a:spcPct val="0"/>
            </a:spcBef>
            <a:spcAft>
              <a:spcPct val="15000"/>
            </a:spcAft>
            <a:buChar char="••"/>
          </a:pPr>
          <a:endParaRPr lang="fr-FR" sz="1400" b="1"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dsp:txBody>
      <dsp:txXfrm>
        <a:off x="0" y="152547"/>
        <a:ext cx="8782467" cy="1953695"/>
      </dsp:txXfrm>
    </dsp:sp>
    <dsp:sp modelId="{66A97F48-2C4C-4807-B09E-126E7739F305}">
      <dsp:nvSpPr>
        <dsp:cNvPr id="0" name=""/>
        <dsp:cNvSpPr/>
      </dsp:nvSpPr>
      <dsp:spPr>
        <a:xfrm>
          <a:off x="443397" y="6521"/>
          <a:ext cx="6207568" cy="2064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31" tIns="0" rIns="234631" bIns="0" numCol="1" spcCol="1270" anchor="ctr" anchorCtr="0">
          <a:noAutofit/>
        </a:bodyPr>
        <a:lstStyle/>
        <a:p>
          <a:pPr lvl="0" algn="l" defTabSz="711200">
            <a:lnSpc>
              <a:spcPct val="90000"/>
            </a:lnSpc>
            <a:spcBef>
              <a:spcPct val="0"/>
            </a:spcBef>
            <a:spcAft>
              <a:spcPct val="35000"/>
            </a:spcAft>
          </a:pPr>
          <a:r>
            <a:rPr lang="fr-FR" sz="1600" b="1" kern="1200" dirty="0" smtClean="0"/>
            <a:t>CYBERSECURITY</a:t>
          </a:r>
          <a:endParaRPr lang="fr-FR" sz="1600" b="1" kern="1200" dirty="0"/>
        </a:p>
      </dsp:txBody>
      <dsp:txXfrm>
        <a:off x="453474" y="16598"/>
        <a:ext cx="6187414" cy="186284"/>
      </dsp:txXfrm>
    </dsp:sp>
    <dsp:sp modelId="{8339488C-8148-454B-AA2F-1A1E8354886D}">
      <dsp:nvSpPr>
        <dsp:cNvPr id="0" name=""/>
        <dsp:cNvSpPr/>
      </dsp:nvSpPr>
      <dsp:spPr>
        <a:xfrm>
          <a:off x="0" y="2199390"/>
          <a:ext cx="8867955" cy="77099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8252" tIns="145796" rIns="688252" bIns="99568" numCol="1" spcCol="1270" anchor="t"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14300" lvl="1" indent="-114300" algn="l" defTabSz="622300">
            <a:lnSpc>
              <a:spcPct val="100000"/>
            </a:lnSpc>
            <a:spcBef>
              <a:spcPct val="0"/>
            </a:spcBef>
            <a:spcAft>
              <a:spcPct val="15000"/>
            </a:spcAft>
            <a:buChar char="••"/>
          </a:pPr>
          <a:r>
            <a:rPr lang="en-US" sz="1400" b="1" i="0" u="none" kern="1200" cap="all" spc="0" dirty="0" smtClean="0">
              <a:ln/>
              <a:solidFill>
                <a:schemeClr val="bg1"/>
              </a:solidFill>
              <a:effectLst>
                <a:outerShdw blurRad="19685" dist="12700" dir="5400000" algn="tl" rotWithShape="0">
                  <a:schemeClr val="accent1">
                    <a:satMod val="130000"/>
                    <a:alpha val="60000"/>
                  </a:schemeClr>
                </a:outerShdw>
              </a:effectLst>
            </a:rPr>
            <a:t>5G Mobile Networks and Systems</a:t>
          </a:r>
          <a:endParaRPr lang="fr-FR" sz="1400" b="1" i="0" u="none"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endParaRPr lang="fr-FR" sz="1400" b="1" kern="1200" cap="all" spc="0" dirty="0">
            <a:ln/>
            <a:solidFill>
              <a:schemeClr val="bg1"/>
            </a:solidFill>
            <a:effectLst>
              <a:outerShdw blurRad="19685" dist="12700" dir="5400000" algn="tl" rotWithShape="0">
                <a:schemeClr val="accent1">
                  <a:satMod val="130000"/>
                  <a:alpha val="60000"/>
                </a:schemeClr>
              </a:outerShdw>
            </a:effectLst>
          </a:endParaRPr>
        </a:p>
      </dsp:txBody>
      <dsp:txXfrm>
        <a:off x="0" y="2199390"/>
        <a:ext cx="8867955" cy="770996"/>
      </dsp:txXfrm>
    </dsp:sp>
    <dsp:sp modelId="{77375156-B0DD-4B10-8AC2-0CA1EDEC60A6}">
      <dsp:nvSpPr>
        <dsp:cNvPr id="0" name=""/>
        <dsp:cNvSpPr/>
      </dsp:nvSpPr>
      <dsp:spPr>
        <a:xfrm>
          <a:off x="443397" y="2101199"/>
          <a:ext cx="6207568" cy="2064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31" tIns="0" rIns="234631" bIns="0" numCol="1" spcCol="1270" anchor="ctr" anchorCtr="0">
          <a:noAutofit/>
        </a:bodyPr>
        <a:lstStyle/>
        <a:p>
          <a:pPr lvl="0" algn="l" defTabSz="711200">
            <a:lnSpc>
              <a:spcPct val="90000"/>
            </a:lnSpc>
            <a:spcBef>
              <a:spcPct val="0"/>
            </a:spcBef>
            <a:spcAft>
              <a:spcPct val="35000"/>
            </a:spcAft>
          </a:pPr>
          <a:r>
            <a:rPr lang="fr-FR" sz="1600" b="1" kern="1200" dirty="0" smtClean="0"/>
            <a:t>WIRELESS NETWORKS</a:t>
          </a:r>
          <a:endParaRPr lang="fr-FR" sz="1600" b="1" kern="1200" dirty="0"/>
        </a:p>
      </dsp:txBody>
      <dsp:txXfrm>
        <a:off x="453474" y="2111276"/>
        <a:ext cx="6187414" cy="186284"/>
      </dsp:txXfrm>
    </dsp:sp>
    <dsp:sp modelId="{ACAF8675-0AE5-46EC-B4AE-061511F07D01}">
      <dsp:nvSpPr>
        <dsp:cNvPr id="0" name=""/>
        <dsp:cNvSpPr/>
      </dsp:nvSpPr>
      <dsp:spPr>
        <a:xfrm>
          <a:off x="0" y="3116396"/>
          <a:ext cx="8867955" cy="20706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8252" tIns="145796" rIns="688252" bIns="99568" numCol="1" spcCol="1270" anchor="t" anchorCtr="0">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14300" lvl="1" indent="-114300" algn="l" defTabSz="622300">
            <a:lnSpc>
              <a:spcPct val="100000"/>
            </a:lnSpc>
            <a:spcBef>
              <a:spcPct val="0"/>
            </a:spcBef>
            <a:spcAft>
              <a:spcPct val="15000"/>
            </a:spcAft>
            <a:buChar char="••"/>
          </a:pPr>
          <a:endParaRPr lang="fr-FR" sz="1400" b="1" i="0" u="none" kern="1200" cap="all" spc="0" dirty="0">
            <a:ln/>
            <a:solidFill>
              <a:srgbClr val="FF0000"/>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Infrastructure Solutions for Broadband Applications</a:t>
          </a:r>
          <a:endParaRPr lang="fr-FR" sz="1400" b="1" i="0" u="none"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90000"/>
            </a:lnSpc>
            <a:spcBef>
              <a:spcPct val="0"/>
            </a:spcBef>
            <a:spcAft>
              <a:spcPct val="15000"/>
            </a:spcAft>
            <a:buChar char="••"/>
          </a:pP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Certified Fiber Optical Technicien</a:t>
          </a:r>
          <a:endParaRPr lang="fr-FR" sz="1400" b="1" i="0" u="none"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90000"/>
            </a:lnSpc>
            <a:spcBef>
              <a:spcPct val="0"/>
            </a:spcBef>
            <a:spcAft>
              <a:spcPct val="15000"/>
            </a:spcAft>
            <a:buChar char="••"/>
          </a:pP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100000"/>
            </a:lnSpc>
            <a:spcBef>
              <a:spcPct val="0"/>
            </a:spcBef>
            <a:spcAft>
              <a:spcPct val="15000"/>
            </a:spcAft>
            <a:buChar char="••"/>
          </a:pPr>
          <a:r>
            <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rPr>
            <a:t>Certified Fiber Characterization Engineer</a:t>
          </a:r>
          <a:endParaRPr lang="fr-FR" sz="1400" b="1" i="0" u="none" kern="1200" cap="all" spc="0" dirty="0">
            <a:ln/>
            <a:solidFill>
              <a:schemeClr val="bg1"/>
            </a:solidFill>
            <a:effectLst>
              <a:outerShdw blurRad="19685" dist="12700" dir="5400000" algn="tl" rotWithShape="0">
                <a:schemeClr val="accent1">
                  <a:satMod val="130000"/>
                  <a:alpha val="60000"/>
                </a:schemeClr>
              </a:outerShdw>
            </a:effectLst>
          </a:endParaRPr>
        </a:p>
        <a:p>
          <a:pPr marL="114300" lvl="1" indent="-114300" algn="l" defTabSz="622300">
            <a:lnSpc>
              <a:spcPct val="90000"/>
            </a:lnSpc>
            <a:spcBef>
              <a:spcPct val="0"/>
            </a:spcBef>
            <a:spcAft>
              <a:spcPct val="15000"/>
            </a:spcAft>
            <a:buChar char="••"/>
          </a:pPr>
          <a:endParaRPr lang="fr-FR" sz="1400" b="1" i="0" u="none" kern="1200" cap="all" spc="0" dirty="0" smtClean="0">
            <a:ln/>
            <a:solidFill>
              <a:schemeClr val="bg1"/>
            </a:solidFill>
            <a:effectLst>
              <a:outerShdw blurRad="19685" dist="12700" dir="5400000" algn="tl" rotWithShape="0">
                <a:schemeClr val="accent1">
                  <a:satMod val="130000"/>
                  <a:alpha val="60000"/>
                </a:schemeClr>
              </a:outerShdw>
            </a:effectLst>
          </a:endParaRPr>
        </a:p>
      </dsp:txBody>
      <dsp:txXfrm>
        <a:off x="0" y="3116396"/>
        <a:ext cx="8867955" cy="2070675"/>
      </dsp:txXfrm>
    </dsp:sp>
    <dsp:sp modelId="{19F80C61-7F7E-4785-B0CE-56CCE6B80E24}">
      <dsp:nvSpPr>
        <dsp:cNvPr id="0" name=""/>
        <dsp:cNvSpPr/>
      </dsp:nvSpPr>
      <dsp:spPr>
        <a:xfrm>
          <a:off x="443397" y="3013177"/>
          <a:ext cx="6207568" cy="20643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31" tIns="0" rIns="234631" bIns="0" numCol="1" spcCol="1270" anchor="ctr" anchorCtr="0">
          <a:noAutofit/>
        </a:bodyPr>
        <a:lstStyle/>
        <a:p>
          <a:pPr lvl="0" algn="l" defTabSz="711200">
            <a:lnSpc>
              <a:spcPct val="90000"/>
            </a:lnSpc>
            <a:spcBef>
              <a:spcPct val="0"/>
            </a:spcBef>
            <a:spcAft>
              <a:spcPct val="35000"/>
            </a:spcAft>
          </a:pPr>
          <a:r>
            <a:rPr lang="fr-FR" sz="1600" b="1" kern="1200" dirty="0" smtClean="0"/>
            <a:t>BROADBAND ACCESS</a:t>
          </a:r>
          <a:endParaRPr lang="fr-FR" sz="1600" b="1" kern="1200" dirty="0"/>
        </a:p>
      </dsp:txBody>
      <dsp:txXfrm>
        <a:off x="453474" y="3023254"/>
        <a:ext cx="6187414" cy="18628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err="1" smtClean="0">
                <a:latin typeface="Segoe UI" pitchFamily="34" charset="0"/>
              </a:rPr>
              <a:t>TechReady</a:t>
            </a:r>
            <a:r>
              <a:rPr lang="en-US" dirty="0" smtClean="0">
                <a:latin typeface="Segoe UI" pitchFamily="34" charset="0"/>
              </a:rPr>
              <a:t> 14</a:t>
            </a:r>
            <a:endParaRPr lang="en-US" dirty="0">
              <a:latin typeface="Segoe UI" pitchFamily="34"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UI" pitchFamily="34" charset="0"/>
              </a:rPr>
              <a:pPr/>
              <a:t>12/8/2020</a:t>
            </a:fld>
            <a:endParaRPr lang="en-US" dirty="0">
              <a:latin typeface="Segoe UI" pitchFamily="34" charset="0"/>
            </a:endParaRPr>
          </a:p>
        </p:txBody>
      </p:sp>
      <p:sp>
        <p:nvSpPr>
          <p:cNvPr id="4" name="Footer Placeholder 3"/>
          <p:cNvSpPr>
            <a:spLocks noGrp="1"/>
          </p:cNvSpPr>
          <p:nvPr>
            <p:ph type="ftr" sz="quarter" idx="2"/>
          </p:nvPr>
        </p:nvSpPr>
        <p:spPr>
          <a:xfrm>
            <a:off x="0" y="9428583"/>
            <a:ext cx="6193437" cy="496332"/>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2012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93437" y="9428583"/>
            <a:ext cx="602665" cy="496332"/>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UI" pitchFamily="34" charset="0"/>
              </a:rPr>
              <a:pPr/>
              <a:t>‹N°›</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Segoe UI" pitchFamily="34" charset="0"/>
              </a:defRPr>
            </a:lvl1pPr>
          </a:lstStyle>
          <a:p>
            <a:r>
              <a:rPr lang="en-US" dirty="0" err="1" smtClean="0"/>
              <a:t>TechReady</a:t>
            </a:r>
            <a:r>
              <a:rPr lang="en-US" dirty="0" smtClean="0"/>
              <a:t> 14</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Segoe UI" pitchFamily="34" charset="0"/>
              </a:defRPr>
            </a:lvl1pPr>
          </a:lstStyle>
          <a:p>
            <a:fld id="{7C3FBCD4-166E-446F-AF18-7D4A0CF9AEF6}" type="datetimeFigureOut">
              <a:rPr lang="en-US" smtClean="0"/>
              <a:pPr/>
              <a:t>12/8/2020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28583"/>
            <a:ext cx="6117908" cy="496332"/>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Segoe UI" pitchFamily="34" charset="0"/>
              </a:rPr>
              <a:t>© 2012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17907" y="9428583"/>
            <a:ext cx="678194" cy="496332"/>
          </a:xfrm>
          <a:prstGeom prst="rect">
            <a:avLst/>
          </a:prstGeom>
        </p:spPr>
        <p:txBody>
          <a:bodyPr vert="horz" lIns="91440" tIns="45720" rIns="91440" bIns="45720" rtlCol="0" anchor="b"/>
          <a:lstStyle>
            <a:lvl1pPr algn="r">
              <a:defRPr sz="1200">
                <a:latin typeface="Segoe UI" pitchFamily="34" charset="0"/>
              </a:defRPr>
            </a:lvl1pPr>
          </a:lstStyle>
          <a:p>
            <a:fld id="{8B263312-38AA-4E1E-B2B5-0F8F122B24FE}" type="slidenum">
              <a:rPr lang="en-US" smtClean="0"/>
              <a:pPr/>
              <a:t>‹N°›</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notesStyle>
    <a:lvl1pPr marL="0" algn="l" defTabSz="685835" rtl="0" eaLnBrk="1" latinLnBrk="0" hangingPunct="1">
      <a:lnSpc>
        <a:spcPct val="90000"/>
      </a:lnSpc>
      <a:spcAft>
        <a:spcPts val="250"/>
      </a:spcAft>
      <a:defRPr sz="700" kern="1200">
        <a:solidFill>
          <a:schemeClr val="tx1"/>
        </a:solidFill>
        <a:latin typeface="Segoe UI" pitchFamily="34" charset="0"/>
        <a:ea typeface="+mn-ea"/>
        <a:cs typeface="+mn-cs"/>
      </a:defRPr>
    </a:lvl1pPr>
    <a:lvl2pPr marL="159750" indent="-79379" algn="l" defTabSz="685835" rtl="0" eaLnBrk="1" latinLnBrk="0" hangingPunct="1">
      <a:lnSpc>
        <a:spcPct val="90000"/>
      </a:lnSpc>
      <a:spcAft>
        <a:spcPts val="250"/>
      </a:spcAft>
      <a:buFont typeface="Arial" pitchFamily="34" charset="0"/>
      <a:buChar char="•"/>
      <a:defRPr sz="700" kern="1200">
        <a:solidFill>
          <a:schemeClr val="tx1"/>
        </a:solidFill>
        <a:latin typeface="Segoe UI" pitchFamily="34" charset="0"/>
        <a:ea typeface="+mn-ea"/>
        <a:cs typeface="+mn-cs"/>
      </a:defRPr>
    </a:lvl2pPr>
    <a:lvl3pPr marL="246075" indent="-86325" algn="l" defTabSz="685835" rtl="0" eaLnBrk="1" latinLnBrk="0" hangingPunct="1">
      <a:lnSpc>
        <a:spcPct val="90000"/>
      </a:lnSpc>
      <a:spcAft>
        <a:spcPts val="250"/>
      </a:spcAft>
      <a:buFont typeface="Arial" pitchFamily="34" charset="0"/>
      <a:buChar char="•"/>
      <a:defRPr sz="700" kern="1200">
        <a:solidFill>
          <a:schemeClr val="tx1"/>
        </a:solidFill>
        <a:latin typeface="Segoe UI" pitchFamily="34" charset="0"/>
        <a:ea typeface="+mn-ea"/>
        <a:cs typeface="+mn-cs"/>
      </a:defRPr>
    </a:lvl3pPr>
    <a:lvl4pPr marL="362168" indent="-110139" algn="l" defTabSz="685835" rtl="0" eaLnBrk="1" latinLnBrk="0" hangingPunct="1">
      <a:lnSpc>
        <a:spcPct val="90000"/>
      </a:lnSpc>
      <a:spcAft>
        <a:spcPts val="250"/>
      </a:spcAft>
      <a:buFont typeface="Arial" pitchFamily="34" charset="0"/>
      <a:buChar char="•"/>
      <a:defRPr sz="700" kern="1200">
        <a:solidFill>
          <a:schemeClr val="tx1"/>
        </a:solidFill>
        <a:latin typeface="Segoe UI" pitchFamily="34" charset="0"/>
        <a:ea typeface="+mn-ea"/>
        <a:cs typeface="+mn-cs"/>
      </a:defRPr>
    </a:lvl4pPr>
    <a:lvl5pPr marL="461392" indent="-86325" algn="l" defTabSz="685835" rtl="0" eaLnBrk="1" latinLnBrk="0" hangingPunct="1">
      <a:lnSpc>
        <a:spcPct val="90000"/>
      </a:lnSpc>
      <a:spcAft>
        <a:spcPts val="250"/>
      </a:spcAft>
      <a:buFont typeface="Arial" pitchFamily="34" charset="0"/>
      <a:buChar char="•"/>
      <a:defRPr sz="700" kern="1200">
        <a:solidFill>
          <a:schemeClr val="tx1"/>
        </a:solidFill>
        <a:latin typeface="Segoe UI" pitchFamily="34" charset="0"/>
        <a:ea typeface="+mn-ea"/>
        <a:cs typeface="+mn-cs"/>
      </a:defRPr>
    </a:lvl5pPr>
    <a:lvl6pPr marL="1714588" algn="l" defTabSz="685835" rtl="0" eaLnBrk="1" latinLnBrk="0" hangingPunct="1">
      <a:defRPr sz="900" kern="1200">
        <a:solidFill>
          <a:schemeClr val="tx1"/>
        </a:solidFill>
        <a:latin typeface="+mn-lt"/>
        <a:ea typeface="+mn-ea"/>
        <a:cs typeface="+mn-cs"/>
      </a:defRPr>
    </a:lvl6pPr>
    <a:lvl7pPr marL="2057506" algn="l" defTabSz="685835" rtl="0" eaLnBrk="1" latinLnBrk="0" hangingPunct="1">
      <a:defRPr sz="900" kern="1200">
        <a:solidFill>
          <a:schemeClr val="tx1"/>
        </a:solidFill>
        <a:latin typeface="+mn-lt"/>
        <a:ea typeface="+mn-ea"/>
        <a:cs typeface="+mn-cs"/>
      </a:defRPr>
    </a:lvl7pPr>
    <a:lvl8pPr marL="2400424" algn="l" defTabSz="685835" rtl="0" eaLnBrk="1" latinLnBrk="0" hangingPunct="1">
      <a:defRPr sz="900" kern="1200">
        <a:solidFill>
          <a:schemeClr val="tx1"/>
        </a:solidFill>
        <a:latin typeface="+mn-lt"/>
        <a:ea typeface="+mn-ea"/>
        <a:cs typeface="+mn-cs"/>
      </a:defRPr>
    </a:lvl8pPr>
    <a:lvl9pPr marL="2743341" algn="l" defTabSz="68583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B263312-38AA-4E1E-B2B5-0F8F122B24FE}" type="slidenum">
              <a:rPr lang="en-US" smtClean="0"/>
              <a:pPr/>
              <a:t>6</a:t>
            </a:fld>
            <a:endParaRPr lang="en-US" dirty="0"/>
          </a:p>
        </p:txBody>
      </p:sp>
    </p:spTree>
    <p:extLst>
      <p:ext uri="{BB962C8B-B14F-4D97-AF65-F5344CB8AC3E}">
        <p14:creationId xmlns:p14="http://schemas.microsoft.com/office/powerpoint/2010/main" val="2918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ags" Target="../tags/tag1.xml"/><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713016"/>
          </a:xfrm>
        </p:spPr>
        <p:txBody>
          <a:bodyPr/>
          <a:lstStyle>
            <a:lvl1pPr marL="0" indent="0">
              <a:spcBef>
                <a:spcPts val="0"/>
              </a:spcBef>
              <a:spcAft>
                <a:spcPts val="675"/>
              </a:spcAft>
              <a:buNone/>
              <a:defRPr sz="3000" spc="-75" baseline="0">
                <a:solidFill>
                  <a:srgbClr val="072B60"/>
                </a:solidFill>
                <a:latin typeface="Segoe UI Light" pitchFamily="34" charset="0"/>
              </a:defRPr>
            </a:lvl1pPr>
            <a:lvl2pPr marL="0" indent="0">
              <a:spcBef>
                <a:spcPts val="0"/>
              </a:spcBef>
              <a:spcAft>
                <a:spcPts val="300"/>
              </a:spcAft>
              <a:buNone/>
              <a:defRPr sz="1500" spc="-38" baseline="0">
                <a:solidFill>
                  <a:srgbClr val="072B60"/>
                </a:solidFill>
              </a:defRPr>
            </a:lvl2pPr>
            <a:lvl3pPr marL="0" indent="0">
              <a:spcBef>
                <a:spcPts val="0"/>
              </a:spcBef>
              <a:spcAft>
                <a:spcPts val="300"/>
              </a:spcAft>
              <a:buNone/>
              <a:defRPr sz="1500"/>
            </a:lvl3pPr>
            <a:lvl4pPr marL="0" indent="0">
              <a:spcBef>
                <a:spcPts val="0"/>
              </a:spcBef>
              <a:spcAft>
                <a:spcPts val="300"/>
              </a:spcAft>
              <a:buNone/>
              <a:defRPr/>
            </a:lvl4pPr>
            <a:lvl5pPr marL="0" indent="0">
              <a:spcBef>
                <a:spcPts val="0"/>
              </a:spcBef>
              <a:spcAft>
                <a:spcPts val="300"/>
              </a:spcAft>
              <a:buNone/>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11715367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1">
    <p:spTree>
      <p:nvGrpSpPr>
        <p:cNvPr id="1" name=""/>
        <p:cNvGrpSpPr/>
        <p:nvPr/>
      </p:nvGrpSpPr>
      <p:grpSpPr>
        <a:xfrm>
          <a:off x="0" y="0"/>
          <a:ext cx="0" cy="0"/>
          <a:chOff x="0" y="0"/>
          <a:chExt cx="0" cy="0"/>
        </a:xfrm>
      </p:grpSpPr>
      <p:grpSp>
        <p:nvGrpSpPr>
          <p:cNvPr id="16" name="Group 15"/>
          <p:cNvGrpSpPr/>
          <p:nvPr/>
        </p:nvGrpSpPr>
        <p:grpSpPr>
          <a:xfrm>
            <a:off x="0" y="-2902"/>
            <a:ext cx="9144000" cy="924772"/>
            <a:chOff x="0" y="-2903"/>
            <a:chExt cx="9144000" cy="924772"/>
          </a:xfrm>
        </p:grpSpPr>
        <p:sp>
          <p:nvSpPr>
            <p:cNvPr id="17" name="Rectangle 16"/>
            <p:cNvSpPr/>
            <p:nvPr/>
          </p:nvSpPr>
          <p:spPr>
            <a:xfrm>
              <a:off x="0" y="1115"/>
              <a:ext cx="9144000" cy="920754"/>
            </a:xfrm>
            <a:prstGeom prst="rect">
              <a:avLst/>
            </a:prstGeom>
            <a:solidFill>
              <a:srgbClr val="FFA615">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837368" y="-980"/>
              <a:ext cx="922849" cy="922849"/>
            </a:xfrm>
            <a:prstGeom prst="rect">
              <a:avLst/>
            </a:prstGeom>
            <a:solidFill>
              <a:srgbClr val="FF9C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ectangle 18"/>
            <p:cNvSpPr/>
            <p:nvPr/>
          </p:nvSpPr>
          <p:spPr>
            <a:xfrm>
              <a:off x="916441" y="-980"/>
              <a:ext cx="922849" cy="922849"/>
            </a:xfrm>
            <a:prstGeom prst="rect">
              <a:avLst/>
            </a:prstGeom>
            <a:solidFill>
              <a:srgbClr val="FF8F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p:cNvSpPr/>
            <p:nvPr/>
          </p:nvSpPr>
          <p:spPr>
            <a:xfrm>
              <a:off x="0" y="-2903"/>
              <a:ext cx="922849" cy="922849"/>
            </a:xfrm>
            <a:prstGeom prst="rect">
              <a:avLst/>
            </a:prstGeom>
            <a:solidFill>
              <a:srgbClr val="EB7C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Title 1"/>
          <p:cNvSpPr>
            <a:spLocks noGrp="1"/>
          </p:cNvSpPr>
          <p:nvPr>
            <p:ph type="title" hasCustomPrompt="1"/>
          </p:nvPr>
        </p:nvSpPr>
        <p:spPr>
          <a:xfrm>
            <a:off x="457200" y="299524"/>
            <a:ext cx="8229600" cy="902229"/>
          </a:xfrm>
        </p:spPr>
        <p:txBody>
          <a:bodyPr>
            <a:normAutofit/>
          </a:bodyPr>
          <a:lstStyle>
            <a:lvl1pPr algn="l">
              <a:defRPr sz="3600" b="1" cap="all" baseline="0">
                <a:solidFill>
                  <a:schemeClr val="bg1"/>
                </a:solidFill>
                <a:latin typeface="Segoe UI"/>
                <a:cs typeface="Segoe UI"/>
              </a:defRPr>
            </a:lvl1pPr>
          </a:lstStyle>
          <a:p>
            <a:r>
              <a:rPr lang="en-US" dirty="0" smtClean="0"/>
              <a:t>TITLE OF TEXT SLIDE</a:t>
            </a:r>
            <a:endParaRPr lang="en-US" dirty="0"/>
          </a:p>
        </p:txBody>
      </p:sp>
      <p:sp>
        <p:nvSpPr>
          <p:cNvPr id="3" name="Content Placeholder 2"/>
          <p:cNvSpPr>
            <a:spLocks noGrp="1"/>
          </p:cNvSpPr>
          <p:nvPr>
            <p:ph sz="half" idx="1"/>
          </p:nvPr>
        </p:nvSpPr>
        <p:spPr>
          <a:xfrm>
            <a:off x="457200" y="1600201"/>
            <a:ext cx="4038600" cy="1631216"/>
          </a:xfrm>
        </p:spPr>
        <p:txBody>
          <a:bodyPr/>
          <a:lstStyle>
            <a:lvl1pPr>
              <a:buClr>
                <a:srgbClr val="54A2E1"/>
              </a:buClr>
              <a:defRPr sz="2000">
                <a:latin typeface="Segoe UI"/>
                <a:cs typeface="Segoe UI"/>
              </a:defRPr>
            </a:lvl1pPr>
            <a:lvl2pPr>
              <a:buClr>
                <a:srgbClr val="54A2E1"/>
              </a:buClr>
              <a:defRPr sz="2400"/>
            </a:lvl2pPr>
            <a:lvl3pPr>
              <a:buClr>
                <a:srgbClr val="54A2E1"/>
              </a:buClr>
              <a:defRPr sz="2000"/>
            </a:lvl3pPr>
            <a:lvl4pPr>
              <a:buClr>
                <a:srgbClr val="54A2E1"/>
              </a:buClr>
              <a:defRPr sz="1800"/>
            </a:lvl4pPr>
            <a:lvl5pPr>
              <a:buClr>
                <a:srgbClr val="54A2E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1631216"/>
          </a:xfrm>
        </p:spPr>
        <p:txBody>
          <a:bodyPr/>
          <a:lstStyle>
            <a:lvl1pPr>
              <a:buClr>
                <a:srgbClr val="54A2E1"/>
              </a:buClr>
              <a:defRPr sz="2000">
                <a:latin typeface="Segoe UI"/>
                <a:cs typeface="Segoe UI"/>
              </a:defRPr>
            </a:lvl1pPr>
            <a:lvl2pPr>
              <a:buClr>
                <a:srgbClr val="54A2E1"/>
              </a:buClr>
              <a:defRPr sz="2400"/>
            </a:lvl2pPr>
            <a:lvl3pPr>
              <a:buClr>
                <a:srgbClr val="54A2E1"/>
              </a:buClr>
              <a:defRPr sz="2000"/>
            </a:lvl3pPr>
            <a:lvl4pPr>
              <a:buClr>
                <a:srgbClr val="54A2E1"/>
              </a:buClr>
              <a:defRPr sz="1800"/>
            </a:lvl4pPr>
            <a:lvl5pPr>
              <a:buClr>
                <a:srgbClr val="54A2E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2"/>
            <a:ext cx="2133600" cy="365125"/>
          </a:xfrm>
          <a:prstGeom prst="rect">
            <a:avLst/>
          </a:prstGeom>
        </p:spPr>
        <p:txBody>
          <a:bodyPr lIns="91436" tIns="45718" rIns="91436" bIns="45718"/>
          <a:lstStyle/>
          <a:p>
            <a:fld id="{60E26B0D-C090-40E2-B8B9-D84D8BC048D4}" type="datetimeFigureOut">
              <a:rPr lang="en-US" smtClean="0"/>
              <a:pPr/>
              <a:t>12/8/2020</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lIns="91436" tIns="45718" rIns="91436" bIns="45718"/>
          <a:lstStyle/>
          <a:p>
            <a:endParaRPr lang="en-US"/>
          </a:p>
        </p:txBody>
      </p:sp>
      <p:sp>
        <p:nvSpPr>
          <p:cNvPr id="7" name="Slide Number Placeholder 6"/>
          <p:cNvSpPr>
            <a:spLocks noGrp="1"/>
          </p:cNvSpPr>
          <p:nvPr>
            <p:ph type="sldNum" sz="quarter" idx="12"/>
          </p:nvPr>
        </p:nvSpPr>
        <p:spPr>
          <a:xfrm>
            <a:off x="6553201" y="6356352"/>
            <a:ext cx="2133600" cy="365125"/>
          </a:xfrm>
          <a:prstGeom prst="rect">
            <a:avLst/>
          </a:prstGeom>
        </p:spPr>
        <p:txBody>
          <a:bodyPr lIns="91436" tIns="45718" rIns="91436" bIns="45718"/>
          <a:lstStyle/>
          <a:p>
            <a:fld id="{A8202E1B-25E7-4E22-BFC9-771098423473}" type="slidenum">
              <a:rPr lang="en-US" smtClean="0"/>
              <a:pPr/>
              <a:t>‹N°›</a:t>
            </a:fld>
            <a:endParaRPr lang="en-US"/>
          </a:p>
        </p:txBody>
      </p:sp>
    </p:spTree>
    <p:extLst>
      <p:ext uri="{BB962C8B-B14F-4D97-AF65-F5344CB8AC3E}">
        <p14:creationId xmlns:p14="http://schemas.microsoft.com/office/powerpoint/2010/main" val="224757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1">
    <p:spTree>
      <p:nvGrpSpPr>
        <p:cNvPr id="1" name=""/>
        <p:cNvGrpSpPr/>
        <p:nvPr/>
      </p:nvGrpSpPr>
      <p:grpSpPr>
        <a:xfrm>
          <a:off x="0" y="0"/>
          <a:ext cx="0" cy="0"/>
          <a:chOff x="0" y="0"/>
          <a:chExt cx="0" cy="0"/>
        </a:xfrm>
      </p:grpSpPr>
      <p:grpSp>
        <p:nvGrpSpPr>
          <p:cNvPr id="15" name="Group 14"/>
          <p:cNvGrpSpPr/>
          <p:nvPr/>
        </p:nvGrpSpPr>
        <p:grpSpPr>
          <a:xfrm>
            <a:off x="0" y="-2902"/>
            <a:ext cx="9144000" cy="924772"/>
            <a:chOff x="0" y="-2903"/>
            <a:chExt cx="9144000" cy="924772"/>
          </a:xfrm>
        </p:grpSpPr>
        <p:sp>
          <p:nvSpPr>
            <p:cNvPr id="16" name="Rectangle 15"/>
            <p:cNvSpPr/>
            <p:nvPr/>
          </p:nvSpPr>
          <p:spPr>
            <a:xfrm>
              <a:off x="0" y="1115"/>
              <a:ext cx="9144000" cy="920754"/>
            </a:xfrm>
            <a:prstGeom prst="rect">
              <a:avLst/>
            </a:prstGeom>
            <a:solidFill>
              <a:srgbClr val="FFA615">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837368" y="-980"/>
              <a:ext cx="922849" cy="922849"/>
            </a:xfrm>
            <a:prstGeom prst="rect">
              <a:avLst/>
            </a:prstGeom>
            <a:solidFill>
              <a:srgbClr val="FF9C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Rectangle 17"/>
            <p:cNvSpPr/>
            <p:nvPr/>
          </p:nvSpPr>
          <p:spPr>
            <a:xfrm>
              <a:off x="916441" y="-980"/>
              <a:ext cx="922849" cy="922849"/>
            </a:xfrm>
            <a:prstGeom prst="rect">
              <a:avLst/>
            </a:prstGeom>
            <a:solidFill>
              <a:srgbClr val="FF8F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ectangle 18"/>
            <p:cNvSpPr/>
            <p:nvPr/>
          </p:nvSpPr>
          <p:spPr>
            <a:xfrm>
              <a:off x="0" y="-2903"/>
              <a:ext cx="922849" cy="922849"/>
            </a:xfrm>
            <a:prstGeom prst="rect">
              <a:avLst/>
            </a:prstGeom>
            <a:solidFill>
              <a:srgbClr val="EB7C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Title 1"/>
          <p:cNvSpPr>
            <a:spLocks noGrp="1"/>
          </p:cNvSpPr>
          <p:nvPr>
            <p:ph type="title" hasCustomPrompt="1"/>
          </p:nvPr>
        </p:nvSpPr>
        <p:spPr>
          <a:xfrm>
            <a:off x="448734" y="431273"/>
            <a:ext cx="8229600" cy="643467"/>
          </a:xfrm>
        </p:spPr>
        <p:txBody>
          <a:bodyPr>
            <a:normAutofit/>
          </a:bodyPr>
          <a:lstStyle>
            <a:lvl1pPr algn="l">
              <a:defRPr sz="3600" b="1" cap="all" baseline="0">
                <a:solidFill>
                  <a:schemeClr val="bg1"/>
                </a:solidFill>
                <a:latin typeface="Segoe UI"/>
                <a:cs typeface="Segoe UI"/>
              </a:defRPr>
            </a:lvl1pPr>
          </a:lstStyle>
          <a:p>
            <a:r>
              <a:rPr lang="en-US" dirty="0" smtClean="0"/>
              <a:t>TITLE OF TEXT SLIDE</a:t>
            </a:r>
            <a:endParaRPr lang="en-US" dirty="0"/>
          </a:p>
        </p:txBody>
      </p:sp>
      <p:sp>
        <p:nvSpPr>
          <p:cNvPr id="7" name="Date Placeholder 6"/>
          <p:cNvSpPr>
            <a:spLocks noGrp="1"/>
          </p:cNvSpPr>
          <p:nvPr>
            <p:ph type="dt" sz="half" idx="10"/>
          </p:nvPr>
        </p:nvSpPr>
        <p:spPr>
          <a:xfrm>
            <a:off x="457200" y="6356352"/>
            <a:ext cx="2133600" cy="365125"/>
          </a:xfrm>
          <a:prstGeom prst="rect">
            <a:avLst/>
          </a:prstGeom>
        </p:spPr>
        <p:txBody>
          <a:bodyPr lIns="91436" tIns="45718" rIns="91436" bIns="45718"/>
          <a:lstStyle/>
          <a:p>
            <a:fld id="{60E26B0D-C090-40E2-B8B9-D84D8BC048D4}" type="datetimeFigureOut">
              <a:rPr lang="en-US" smtClean="0"/>
              <a:pPr/>
              <a:t>12/8/2020</a:t>
            </a:fld>
            <a:endParaRPr lang="en-US"/>
          </a:p>
        </p:txBody>
      </p:sp>
      <p:sp>
        <p:nvSpPr>
          <p:cNvPr id="8" name="Footer Placeholder 7"/>
          <p:cNvSpPr>
            <a:spLocks noGrp="1"/>
          </p:cNvSpPr>
          <p:nvPr>
            <p:ph type="ftr" sz="quarter" idx="11"/>
          </p:nvPr>
        </p:nvSpPr>
        <p:spPr>
          <a:xfrm>
            <a:off x="3124200" y="6356352"/>
            <a:ext cx="2895600" cy="365125"/>
          </a:xfrm>
          <a:prstGeom prst="rect">
            <a:avLst/>
          </a:prstGeom>
        </p:spPr>
        <p:txBody>
          <a:bodyPr lIns="91436" tIns="45718" rIns="91436" bIns="45718"/>
          <a:lstStyle/>
          <a:p>
            <a:endParaRPr lang="en-US"/>
          </a:p>
        </p:txBody>
      </p:sp>
      <p:sp>
        <p:nvSpPr>
          <p:cNvPr id="9" name="Slide Number Placeholder 8"/>
          <p:cNvSpPr>
            <a:spLocks noGrp="1"/>
          </p:cNvSpPr>
          <p:nvPr>
            <p:ph type="sldNum" sz="quarter" idx="12"/>
          </p:nvPr>
        </p:nvSpPr>
        <p:spPr>
          <a:xfrm>
            <a:off x="6553201" y="6356352"/>
            <a:ext cx="2133600" cy="365125"/>
          </a:xfrm>
          <a:prstGeom prst="rect">
            <a:avLst/>
          </a:prstGeom>
        </p:spPr>
        <p:txBody>
          <a:bodyPr lIns="91436" tIns="45718" rIns="91436" bIns="45718"/>
          <a:lstStyle/>
          <a:p>
            <a:fld id="{A8202E1B-25E7-4E22-BFC9-771098423473}" type="slidenum">
              <a:rPr lang="en-US" smtClean="0"/>
              <a:pPr/>
              <a:t>‹N°›</a:t>
            </a:fld>
            <a:endParaRPr lang="en-US"/>
          </a:p>
        </p:txBody>
      </p:sp>
    </p:spTree>
    <p:extLst>
      <p:ext uri="{BB962C8B-B14F-4D97-AF65-F5344CB8AC3E}">
        <p14:creationId xmlns:p14="http://schemas.microsoft.com/office/powerpoint/2010/main" val="897453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Color 1 Layout">
    <p:bg>
      <p:bgPr>
        <a:solidFill>
          <a:srgbClr val="557EB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sz="6600" i="0" spc="-75" baseline="0">
                <a:gradFill>
                  <a:gsLst>
                    <a:gs pos="0">
                      <a:schemeClr val="tx1"/>
                    </a:gs>
                    <a:gs pos="100000">
                      <a:schemeClr val="tx1"/>
                    </a:gs>
                  </a:gsLst>
                  <a:lin ang="5400000" scaled="0"/>
                </a:gradFill>
                <a:latin typeface="Segoe UI Light" pitchFamily="34" charset="0"/>
              </a:defRPr>
            </a:lvl1pPr>
          </a:lstStyle>
          <a:p>
            <a:pPr lvl="0"/>
            <a:r>
              <a:rPr lang="en-US" dirty="0" smtClean="0"/>
              <a:t>Click to edit title style</a:t>
            </a:r>
          </a:p>
        </p:txBody>
      </p:sp>
      <p:sp>
        <p:nvSpPr>
          <p:cNvPr id="9" name="Text Placeholder 8"/>
          <p:cNvSpPr>
            <a:spLocks noGrp="1"/>
          </p:cNvSpPr>
          <p:nvPr>
            <p:ph type="body" sz="quarter" idx="11" hasCustomPrompt="1"/>
          </p:nvPr>
        </p:nvSpPr>
        <p:spPr>
          <a:xfrm>
            <a:off x="384673" y="3219167"/>
            <a:ext cx="5636696" cy="332399"/>
          </a:xfrm>
        </p:spPr>
        <p:txBody>
          <a:bodyPr/>
          <a:lstStyle>
            <a:lvl1pPr marL="0" indent="0">
              <a:buNone/>
              <a:defRPr spc="-75" baseline="0">
                <a:gradFill>
                  <a:gsLst>
                    <a:gs pos="0">
                      <a:schemeClr val="tx1"/>
                    </a:gs>
                    <a:gs pos="100000">
                      <a:schemeClr val="tx1"/>
                    </a:gs>
                  </a:gsLst>
                  <a:lin ang="5400000" scaled="0"/>
                </a:gradFill>
                <a:latin typeface="Segoe UI Light" pitchFamily="34" charset="0"/>
              </a:defRPr>
            </a:lvl1pPr>
          </a:lstStyle>
          <a:p>
            <a:pPr lvl="0"/>
            <a:r>
              <a:rPr lang="en-US" dirty="0" smtClean="0"/>
              <a:t>Speaker Title</a:t>
            </a:r>
            <a:endParaRPr lang="en-US" dirty="0"/>
          </a:p>
        </p:txBody>
      </p:sp>
    </p:spTree>
    <p:extLst>
      <p:ext uri="{BB962C8B-B14F-4D97-AF65-F5344CB8AC3E}">
        <p14:creationId xmlns:p14="http://schemas.microsoft.com/office/powerpoint/2010/main" val="199568750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Color 1 Layout">
    <p:bg>
      <p:bgPr>
        <a:solidFill>
          <a:srgbClr val="072B6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67"/>
            <a:ext cx="5636696" cy="332399"/>
          </a:xfrm>
        </p:spPr>
        <p:txBody>
          <a:bodyPr/>
          <a:lstStyle>
            <a:lvl1pPr marL="0" indent="0">
              <a:buNone/>
              <a:defRPr lang="en-US" sz="2400" kern="1200" spc="-75"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1810415580"/>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Color 1 Layout">
    <p:bg>
      <p:bgPr>
        <a:solidFill>
          <a:srgbClr val="CDD80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sz="6600" i="0" spc="-75" baseline="0">
                <a:gradFill>
                  <a:gsLst>
                    <a:gs pos="0">
                      <a:schemeClr val="tx1"/>
                    </a:gs>
                    <a:gs pos="100000">
                      <a:schemeClr val="tx1"/>
                    </a:gs>
                  </a:gsLst>
                  <a:lin ang="5400000" scaled="0"/>
                </a:gradFill>
                <a:latin typeface="Segoe UI Light" pitchFamily="34" charset="0"/>
              </a:defRPr>
            </a:lvl1pPr>
          </a:lstStyle>
          <a:p>
            <a:pPr lvl="0"/>
            <a:r>
              <a:rPr lang="en-US" dirty="0" smtClean="0"/>
              <a:t>Click to edit title style</a:t>
            </a:r>
          </a:p>
        </p:txBody>
      </p:sp>
      <p:sp>
        <p:nvSpPr>
          <p:cNvPr id="4" name="Text Placeholder 8"/>
          <p:cNvSpPr>
            <a:spLocks noGrp="1"/>
          </p:cNvSpPr>
          <p:nvPr>
            <p:ph type="body" sz="quarter" idx="11" hasCustomPrompt="1"/>
          </p:nvPr>
        </p:nvSpPr>
        <p:spPr>
          <a:xfrm>
            <a:off x="384673" y="3219167"/>
            <a:ext cx="5636696" cy="332399"/>
          </a:xfrm>
        </p:spPr>
        <p:txBody>
          <a:bodyPr/>
          <a:lstStyle>
            <a:lvl1pPr marL="0" indent="0">
              <a:buNone/>
              <a:defRPr lang="en-US" sz="2400" kern="1200" spc="-75"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175552859"/>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Blank Color 1 Layout">
    <p:bg>
      <p:bgPr>
        <a:solidFill>
          <a:srgbClr val="EB7C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67"/>
            <a:ext cx="5636696" cy="332399"/>
          </a:xfrm>
        </p:spPr>
        <p:txBody>
          <a:bodyPr/>
          <a:lstStyle>
            <a:lvl1pPr marL="0" indent="0">
              <a:buNone/>
              <a:defRPr lang="en-US" sz="2400" kern="1200" spc="-75"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91624867"/>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Blank Color 1 Layout">
    <p:bg>
      <p:bgPr>
        <a:solidFill>
          <a:schemeClr val="accent5"/>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67"/>
            <a:ext cx="5636696" cy="332399"/>
          </a:xfrm>
        </p:spPr>
        <p:txBody>
          <a:bodyPr/>
          <a:lstStyle>
            <a:lvl1pPr marL="0" indent="0">
              <a:buNone/>
              <a:defRPr lang="en-US" sz="2400" kern="1200" spc="-75"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215778041"/>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Blank Color 1 Layout">
    <p:bg>
      <p:bgPr>
        <a:solidFill>
          <a:srgbClr val="557EB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5233938"/>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Slide 7">
    <p:spTree>
      <p:nvGrpSpPr>
        <p:cNvPr id="1" name=""/>
        <p:cNvGrpSpPr/>
        <p:nvPr/>
      </p:nvGrpSpPr>
      <p:grpSpPr>
        <a:xfrm>
          <a:off x="0" y="0"/>
          <a:ext cx="0" cy="0"/>
          <a:chOff x="0" y="0"/>
          <a:chExt cx="0" cy="0"/>
        </a:xfrm>
      </p:grpSpPr>
      <p:pic>
        <p:nvPicPr>
          <p:cNvPr id="22" name="Picture 21"/>
          <p:cNvPicPr>
            <a:picLocks noChangeAspect="1"/>
          </p:cNvPicPr>
          <p:nvPr userDrawn="1"/>
        </p:nvPicPr>
        <p:blipFill rotWithShape="1">
          <a:blip r:embed="rId3">
            <a:extLst>
              <a:ext uri="{28A0092B-C50C-407E-A947-70E740481C1C}">
                <a14:useLocalDpi xmlns:a14="http://schemas.microsoft.com/office/drawing/2010/main" val="0"/>
              </a:ext>
            </a:extLst>
          </a:blip>
          <a:srcRect b="15603"/>
          <a:stretch/>
        </p:blipFill>
        <p:spPr>
          <a:xfrm flipH="1">
            <a:off x="4" y="9"/>
            <a:ext cx="9144000" cy="6857999"/>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7745810" y="6172424"/>
            <a:ext cx="1398194" cy="685576"/>
          </a:xfrm>
          <a:prstGeom prst="rect">
            <a:avLst/>
          </a:prstGeom>
        </p:spPr>
      </p:pic>
      <p:sp>
        <p:nvSpPr>
          <p:cNvPr id="13" name="Rectangle 12"/>
          <p:cNvSpPr/>
          <p:nvPr userDrawn="1">
            <p:custDataLst>
              <p:tags r:id="rId1"/>
            </p:custDataLst>
          </p:nvPr>
        </p:nvSpPr>
        <p:spPr bwMode="gray">
          <a:xfrm>
            <a:off x="201977" y="2427039"/>
            <a:ext cx="4914281" cy="3586216"/>
          </a:xfrm>
          <a:prstGeom prst="rect">
            <a:avLst/>
          </a:prstGeom>
          <a:solidFill>
            <a:srgbClr val="00188F">
              <a:alpha val="9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365" tIns="107492" rIns="134365" bIns="107492" numCol="1" spcCol="0" rtlCol="0" fromWordArt="0" anchor="t" anchorCtr="0" forceAA="0" compatLnSpc="1">
            <a:prstTxWarp prst="textNoShape">
              <a:avLst/>
            </a:prstTxWarp>
            <a:noAutofit/>
          </a:bodyPr>
          <a:lstStyle/>
          <a:p>
            <a:pPr algn="ctr" defTabSz="685104" fontAlgn="base">
              <a:lnSpc>
                <a:spcPct val="90000"/>
              </a:lnSpc>
              <a:spcBef>
                <a:spcPct val="0"/>
              </a:spcBef>
              <a:spcAft>
                <a:spcPct val="0"/>
              </a:spcAft>
            </a:pPr>
            <a:endParaRPr lang="en-US" sz="1800" dirty="0" err="1" smtClean="0">
              <a:gradFill flip="none" rotWithShape="1">
                <a:gsLst>
                  <a:gs pos="0">
                    <a:srgbClr val="FFFFFF"/>
                  </a:gs>
                  <a:gs pos="100000">
                    <a:srgbClr val="FFFFFF"/>
                  </a:gs>
                </a:gsLst>
                <a:lin ang="5400000" scaled="0"/>
                <a:tileRect/>
              </a:gradFill>
              <a:ea typeface="Segoe UI" pitchFamily="34" charset="0"/>
              <a:cs typeface="Segoe UI" pitchFamily="34" charset="0"/>
            </a:endParaRPr>
          </a:p>
        </p:txBody>
      </p:sp>
      <p:sp>
        <p:nvSpPr>
          <p:cNvPr id="14" name="Title 1"/>
          <p:cNvSpPr>
            <a:spLocks noGrp="1"/>
          </p:cNvSpPr>
          <p:nvPr>
            <p:ph type="title" hasCustomPrompt="1"/>
          </p:nvPr>
        </p:nvSpPr>
        <p:spPr bwMode="ltGray">
          <a:xfrm>
            <a:off x="201977" y="2406290"/>
            <a:ext cx="4914281" cy="731439"/>
          </a:xfrm>
          <a:noFill/>
        </p:spPr>
        <p:txBody>
          <a:bodyPr lIns="143322" tIns="89577" rIns="143322" bIns="89577" anchor="t" anchorCtr="0"/>
          <a:lstStyle>
            <a:lvl1pPr>
              <a:defRPr sz="3975" spc="-74"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15" name="Text Placeholder 2"/>
          <p:cNvSpPr>
            <a:spLocks noGrp="1"/>
          </p:cNvSpPr>
          <p:nvPr>
            <p:ph type="body" sz="quarter" idx="14"/>
          </p:nvPr>
        </p:nvSpPr>
        <p:spPr bwMode="ltGray">
          <a:xfrm>
            <a:off x="201977" y="4201108"/>
            <a:ext cx="4914281" cy="1789995"/>
          </a:xfrm>
        </p:spPr>
        <p:txBody>
          <a:bodyPr tIns="107492" bIns="107492">
            <a:noAutofit/>
          </a:bodyPr>
          <a:lstStyle>
            <a:lvl1pPr marL="0" indent="0">
              <a:spcBef>
                <a:spcPts val="0"/>
              </a:spcBef>
              <a:buNone/>
              <a:defRPr sz="2325">
                <a:gradFill>
                  <a:gsLst>
                    <a:gs pos="1250">
                      <a:srgbClr val="FFFFFF"/>
                    </a:gs>
                    <a:gs pos="99000">
                      <a:srgbClr val="FFFFFF"/>
                    </a:gs>
                  </a:gsLst>
                  <a:lin ang="5400000" scaled="0"/>
                </a:gradFill>
              </a:defRPr>
            </a:lvl1pPr>
          </a:lstStyle>
          <a:p>
            <a:pPr lvl="0"/>
            <a:r>
              <a:rPr lang="en-US" dirty="0" smtClean="0"/>
              <a:t>Click to edit Master text</a:t>
            </a:r>
            <a:endParaRPr lang="en-US" dirty="0"/>
          </a:p>
        </p:txBody>
      </p:sp>
    </p:spTree>
    <p:extLst>
      <p:ext uri="{BB962C8B-B14F-4D97-AF65-F5344CB8AC3E}">
        <p14:creationId xmlns:p14="http://schemas.microsoft.com/office/powerpoint/2010/main" val="7365095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9854355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2"/>
            <a:ext cx="8363938" cy="1500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2937342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713016"/>
          </a:xfrm>
        </p:spPr>
        <p:txBody>
          <a:bodyPr/>
          <a:lstStyle>
            <a:lvl1pPr marL="0" indent="0">
              <a:spcBef>
                <a:spcPts val="0"/>
              </a:spcBef>
              <a:spcAft>
                <a:spcPts val="675"/>
              </a:spcAft>
              <a:buNone/>
              <a:defRPr sz="3000" spc="-75" baseline="0">
                <a:solidFill>
                  <a:srgbClr val="072B60"/>
                </a:solidFill>
                <a:latin typeface="Segoe UI Light" pitchFamily="34" charset="0"/>
              </a:defRPr>
            </a:lvl1pPr>
            <a:lvl2pPr marL="0" indent="0">
              <a:spcBef>
                <a:spcPts val="0"/>
              </a:spcBef>
              <a:spcAft>
                <a:spcPts val="300"/>
              </a:spcAft>
              <a:buNone/>
              <a:defRPr sz="1500" spc="-38" baseline="0">
                <a:solidFill>
                  <a:srgbClr val="072B60"/>
                </a:solidFill>
              </a:defRPr>
            </a:lvl2pPr>
            <a:lvl3pPr marL="0" indent="0">
              <a:spcBef>
                <a:spcPts val="0"/>
              </a:spcBef>
              <a:spcAft>
                <a:spcPts val="300"/>
              </a:spcAft>
              <a:buNone/>
              <a:defRPr sz="1500"/>
            </a:lvl3pPr>
            <a:lvl4pPr marL="0" indent="0">
              <a:spcBef>
                <a:spcPts val="0"/>
              </a:spcBef>
              <a:spcAft>
                <a:spcPts val="300"/>
              </a:spcAft>
              <a:buNone/>
              <a:defRPr/>
            </a:lvl4pPr>
            <a:lvl5pPr marL="0" indent="0">
              <a:spcBef>
                <a:spcPts val="0"/>
              </a:spcBef>
              <a:spcAft>
                <a:spcPts val="300"/>
              </a:spcAft>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03102743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2"/>
            <a:ext cx="8363938" cy="1500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2562723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9436" y="1447802"/>
            <a:ext cx="8363938" cy="150041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3465325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9854355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88727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ck Layout - 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072B60"/>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799"/>
            <a:ext cx="8363938" cy="1500411"/>
          </a:xfrm>
        </p:spPr>
        <p:txBody>
          <a:bodyPr/>
          <a:lstStyle>
            <a:lvl1pPr>
              <a:buClr>
                <a:srgbClr val="072B60"/>
              </a:buClr>
              <a:buSzPct val="70000"/>
              <a:buFont typeface="Wingdings" pitchFamily="2" charset="2"/>
              <a:buChar char="l"/>
              <a:defRPr>
                <a:solidFill>
                  <a:srgbClr val="072B60"/>
                </a:solidFill>
              </a:defRPr>
            </a:lvl1pPr>
            <a:lvl2pPr>
              <a:buClr>
                <a:srgbClr val="072B60"/>
              </a:buClr>
              <a:buSzPct val="70000"/>
              <a:buFont typeface="Wingdings" pitchFamily="2" charset="2"/>
              <a:buChar char="l"/>
              <a:defRPr>
                <a:solidFill>
                  <a:srgbClr val="072B60"/>
                </a:solidFill>
              </a:defRPr>
            </a:lvl2pPr>
            <a:lvl3pPr>
              <a:buClr>
                <a:srgbClr val="072B60"/>
              </a:buClr>
              <a:buSzPct val="70000"/>
              <a:buFont typeface="Wingdings" pitchFamily="2" charset="2"/>
              <a:buChar char="l"/>
              <a:defRPr>
                <a:solidFill>
                  <a:srgbClr val="072B60"/>
                </a:solidFill>
              </a:defRPr>
            </a:lvl3pPr>
            <a:lvl4pPr>
              <a:buClr>
                <a:srgbClr val="072B60"/>
              </a:buClr>
              <a:buSzPct val="70000"/>
              <a:buFont typeface="Wingdings" pitchFamily="2" charset="2"/>
              <a:buChar char="l"/>
              <a:defRPr>
                <a:solidFill>
                  <a:srgbClr val="072B60"/>
                </a:solidFill>
              </a:defRPr>
            </a:lvl4pPr>
            <a:lvl5pPr>
              <a:buClr>
                <a:srgbClr val="072B60"/>
              </a:buClr>
              <a:buSzPct val="70000"/>
              <a:buFont typeface="Wingdings" pitchFamily="2" charset="2"/>
              <a:buChar char="l"/>
              <a:defRPr>
                <a:solidFill>
                  <a:srgbClr val="072B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1782736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lack Notes slide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072B60"/>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799"/>
            <a:ext cx="8363938" cy="1500411"/>
          </a:xfrm>
        </p:spPr>
        <p:txBody>
          <a:bodyPr/>
          <a:lstStyle>
            <a:lvl1pPr>
              <a:buClr>
                <a:srgbClr val="072B60"/>
              </a:buClr>
              <a:buSzPct val="70000"/>
              <a:buFont typeface="Wingdings" pitchFamily="2" charset="2"/>
              <a:buChar char="l"/>
              <a:defRPr>
                <a:solidFill>
                  <a:srgbClr val="072B60"/>
                </a:solidFill>
              </a:defRPr>
            </a:lvl1pPr>
            <a:lvl2pPr>
              <a:buClr>
                <a:srgbClr val="072B60"/>
              </a:buClr>
              <a:buSzPct val="70000"/>
              <a:buFont typeface="Wingdings" pitchFamily="2" charset="2"/>
              <a:buChar char="l"/>
              <a:defRPr>
                <a:solidFill>
                  <a:srgbClr val="072B60"/>
                </a:solidFill>
              </a:defRPr>
            </a:lvl2pPr>
            <a:lvl3pPr>
              <a:buClr>
                <a:srgbClr val="072B60"/>
              </a:buClr>
              <a:buSzPct val="70000"/>
              <a:buFont typeface="Wingdings" pitchFamily="2" charset="2"/>
              <a:buChar char="l"/>
              <a:defRPr>
                <a:solidFill>
                  <a:srgbClr val="072B60"/>
                </a:solidFill>
              </a:defRPr>
            </a:lvl3pPr>
            <a:lvl4pPr>
              <a:buClr>
                <a:srgbClr val="072B60"/>
              </a:buClr>
              <a:buSzPct val="70000"/>
              <a:buFont typeface="Wingdings" pitchFamily="2" charset="2"/>
              <a:buChar char="l"/>
              <a:defRPr>
                <a:solidFill>
                  <a:srgbClr val="072B60"/>
                </a:solidFill>
              </a:defRPr>
            </a:lvl4pPr>
            <a:lvl5pPr>
              <a:buClr>
                <a:srgbClr val="072B60"/>
              </a:buClr>
              <a:buSzPct val="70000"/>
              <a:buFont typeface="Wingdings" pitchFamily="2" charset="2"/>
              <a:buChar char="l"/>
              <a:defRPr>
                <a:solidFill>
                  <a:srgbClr val="072B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9144001" cy="619125"/>
          </a:xfrm>
          <a:solidFill>
            <a:srgbClr val="FFFF99"/>
          </a:solidFill>
        </p:spPr>
        <p:txBody>
          <a:bodyPr wrap="square" lIns="114306" tIns="57152" rIns="114306" bIns="57152" anchor="b" anchorCtr="0">
            <a:noAutofit/>
          </a:bodyPr>
          <a:lstStyle>
            <a:lvl1pPr algn="r">
              <a:buFont typeface="Arial" pitchFamily="34" charset="0"/>
              <a:buNone/>
              <a:defRPr spc="-38"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3531156157"/>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Blank Color 1 Layout">
    <p:bg>
      <p:bgPr>
        <a:solidFill>
          <a:schemeClr val="tx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solidFill>
                  <a:srgbClr val="072B60"/>
                </a:soli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67"/>
            <a:ext cx="5636696" cy="332399"/>
          </a:xfrm>
        </p:spPr>
        <p:txBody>
          <a:bodyPr/>
          <a:lstStyle>
            <a:lvl1pPr marL="0" indent="0">
              <a:buNone/>
              <a:defRPr lang="en-US" sz="2400" kern="1200" spc="-75" baseline="0" dirty="0">
                <a:solidFill>
                  <a:srgbClr val="072B60"/>
                </a:soli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1193562210"/>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One Content 1">
    <p:spTree>
      <p:nvGrpSpPr>
        <p:cNvPr id="1" name=""/>
        <p:cNvGrpSpPr/>
        <p:nvPr/>
      </p:nvGrpSpPr>
      <p:grpSpPr>
        <a:xfrm>
          <a:off x="0" y="0"/>
          <a:ext cx="0" cy="0"/>
          <a:chOff x="0" y="0"/>
          <a:chExt cx="0" cy="0"/>
        </a:xfrm>
      </p:grpSpPr>
      <p:grpSp>
        <p:nvGrpSpPr>
          <p:cNvPr id="16" name="Group 15"/>
          <p:cNvGrpSpPr/>
          <p:nvPr/>
        </p:nvGrpSpPr>
        <p:grpSpPr>
          <a:xfrm>
            <a:off x="0" y="-2902"/>
            <a:ext cx="9144000" cy="924772"/>
            <a:chOff x="0" y="-2903"/>
            <a:chExt cx="9144000" cy="924772"/>
          </a:xfrm>
        </p:grpSpPr>
        <p:sp>
          <p:nvSpPr>
            <p:cNvPr id="17" name="Rectangle 16"/>
            <p:cNvSpPr/>
            <p:nvPr/>
          </p:nvSpPr>
          <p:spPr>
            <a:xfrm>
              <a:off x="0" y="1115"/>
              <a:ext cx="9144000" cy="920754"/>
            </a:xfrm>
            <a:prstGeom prst="rect">
              <a:avLst/>
            </a:prstGeom>
            <a:solidFill>
              <a:srgbClr val="FFA615">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837368" y="-980"/>
              <a:ext cx="922849" cy="922849"/>
            </a:xfrm>
            <a:prstGeom prst="rect">
              <a:avLst/>
            </a:prstGeom>
            <a:solidFill>
              <a:srgbClr val="FF9C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ectangle 18"/>
            <p:cNvSpPr/>
            <p:nvPr/>
          </p:nvSpPr>
          <p:spPr>
            <a:xfrm>
              <a:off x="916441" y="-980"/>
              <a:ext cx="922849" cy="922849"/>
            </a:xfrm>
            <a:prstGeom prst="rect">
              <a:avLst/>
            </a:prstGeom>
            <a:solidFill>
              <a:srgbClr val="FF8F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p:cNvSpPr/>
            <p:nvPr/>
          </p:nvSpPr>
          <p:spPr>
            <a:xfrm>
              <a:off x="0" y="-2903"/>
              <a:ext cx="922849" cy="922849"/>
            </a:xfrm>
            <a:prstGeom prst="rect">
              <a:avLst/>
            </a:prstGeom>
            <a:solidFill>
              <a:srgbClr val="EB7C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Title 1"/>
          <p:cNvSpPr>
            <a:spLocks noGrp="1"/>
          </p:cNvSpPr>
          <p:nvPr>
            <p:ph type="title" hasCustomPrompt="1"/>
          </p:nvPr>
        </p:nvSpPr>
        <p:spPr>
          <a:xfrm>
            <a:off x="457200" y="299524"/>
            <a:ext cx="8229600" cy="902229"/>
          </a:xfrm>
        </p:spPr>
        <p:txBody>
          <a:bodyPr>
            <a:normAutofit/>
          </a:bodyPr>
          <a:lstStyle>
            <a:lvl1pPr algn="l">
              <a:defRPr sz="3600" b="1" cap="all" baseline="0">
                <a:solidFill>
                  <a:schemeClr val="bg1"/>
                </a:solidFill>
                <a:latin typeface="Segoe UI"/>
                <a:cs typeface="Segoe UI"/>
              </a:defRPr>
            </a:lvl1pPr>
          </a:lstStyle>
          <a:p>
            <a:r>
              <a:rPr lang="en-US" dirty="0" smtClean="0"/>
              <a:t>TITLE OF TEXT SLIDE</a:t>
            </a:r>
            <a:endParaRPr lang="en-US" dirty="0"/>
          </a:p>
        </p:txBody>
      </p:sp>
      <p:sp>
        <p:nvSpPr>
          <p:cNvPr id="3" name="Content Placeholder 2"/>
          <p:cNvSpPr>
            <a:spLocks noGrp="1"/>
          </p:cNvSpPr>
          <p:nvPr>
            <p:ph sz="half" idx="1"/>
          </p:nvPr>
        </p:nvSpPr>
        <p:spPr>
          <a:xfrm>
            <a:off x="457200" y="1600201"/>
            <a:ext cx="8229600" cy="1631216"/>
          </a:xfrm>
        </p:spPr>
        <p:txBody>
          <a:bodyPr/>
          <a:lstStyle>
            <a:lvl1pPr>
              <a:buClr>
                <a:srgbClr val="54A2E1"/>
              </a:buClr>
              <a:defRPr sz="2000">
                <a:latin typeface="Segoe UI"/>
                <a:cs typeface="Segoe UI"/>
              </a:defRPr>
            </a:lvl1pPr>
            <a:lvl2pPr>
              <a:buClr>
                <a:srgbClr val="54A2E1"/>
              </a:buClr>
              <a:defRPr sz="2400"/>
            </a:lvl2pPr>
            <a:lvl3pPr>
              <a:buClr>
                <a:srgbClr val="54A2E1"/>
              </a:buClr>
              <a:defRPr sz="2000"/>
            </a:lvl3pPr>
            <a:lvl4pPr>
              <a:buClr>
                <a:srgbClr val="54A2E1"/>
              </a:buClr>
              <a:defRPr sz="1800"/>
            </a:lvl4pPr>
            <a:lvl5pPr>
              <a:buClr>
                <a:srgbClr val="54A2E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2"/>
            <a:ext cx="2133600" cy="365125"/>
          </a:xfrm>
          <a:prstGeom prst="rect">
            <a:avLst/>
          </a:prstGeom>
        </p:spPr>
        <p:txBody>
          <a:bodyPr lIns="91436" tIns="45718" rIns="91436" bIns="45718"/>
          <a:lstStyle/>
          <a:p>
            <a:fld id="{60E26B0D-C090-40E2-B8B9-D84D8BC048D4}" type="datetimeFigureOut">
              <a:rPr lang="en-US" smtClean="0"/>
              <a:pPr/>
              <a:t>12/8/2020</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lIns="91436" tIns="45718" rIns="91436" bIns="45718"/>
          <a:lstStyle/>
          <a:p>
            <a:endParaRPr lang="en-US"/>
          </a:p>
        </p:txBody>
      </p:sp>
      <p:sp>
        <p:nvSpPr>
          <p:cNvPr id="7" name="Slide Number Placeholder 6"/>
          <p:cNvSpPr>
            <a:spLocks noGrp="1"/>
          </p:cNvSpPr>
          <p:nvPr>
            <p:ph type="sldNum" sz="quarter" idx="12"/>
          </p:nvPr>
        </p:nvSpPr>
        <p:spPr>
          <a:xfrm>
            <a:off x="6553201" y="6356352"/>
            <a:ext cx="2133600" cy="365125"/>
          </a:xfrm>
          <a:prstGeom prst="rect">
            <a:avLst/>
          </a:prstGeom>
        </p:spPr>
        <p:txBody>
          <a:bodyPr lIns="91436" tIns="45718" rIns="91436" bIns="45718"/>
          <a:lstStyle/>
          <a:p>
            <a:fld id="{A8202E1B-25E7-4E22-BFC9-771098423473}" type="slidenum">
              <a:rPr lang="en-US" smtClean="0"/>
              <a:pPr/>
              <a:t>‹N°›</a:t>
            </a:fld>
            <a:endParaRPr lang="en-US"/>
          </a:p>
        </p:txBody>
      </p:sp>
    </p:spTree>
    <p:extLst>
      <p:ext uri="{BB962C8B-B14F-4D97-AF65-F5344CB8AC3E}">
        <p14:creationId xmlns:p14="http://schemas.microsoft.com/office/powerpoint/2010/main" val="553109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Content Page (White)_Empty">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6413687"/>
            <a:ext cx="9144095" cy="457200"/>
          </a:xfrm>
          <a:prstGeom prst="rect">
            <a:avLst/>
          </a:prstGeom>
        </p:spPr>
      </p:pic>
      <p:sp>
        <p:nvSpPr>
          <p:cNvPr id="2" name="Title 1"/>
          <p:cNvSpPr>
            <a:spLocks noGrp="1"/>
          </p:cNvSpPr>
          <p:nvPr>
            <p:ph type="title" hasCustomPrompt="1"/>
          </p:nvPr>
        </p:nvSpPr>
        <p:spPr>
          <a:xfrm>
            <a:off x="389436" y="360403"/>
            <a:ext cx="8363938" cy="415498"/>
          </a:xfrm>
        </p:spPr>
        <p:txBody>
          <a:bodyPr anchor="t"/>
          <a:lstStyle>
            <a:lvl1pPr algn="l" defTabSz="685835" rtl="0" eaLnBrk="1" latinLnBrk="0" hangingPunct="1">
              <a:lnSpc>
                <a:spcPct val="90000"/>
              </a:lnSpc>
              <a:spcBef>
                <a:spcPct val="0"/>
              </a:spcBef>
              <a:buNone/>
              <a:defRPr lang="en-US" sz="3000" b="0" kern="1200" cap="none" spc="-75" baseline="0" dirty="0">
                <a:ln w="3175">
                  <a:noFill/>
                </a:ln>
                <a:solidFill>
                  <a:schemeClr val="tx1"/>
                </a:solidFill>
                <a:effectLst/>
                <a:latin typeface="Segoe UI Light" pitchFamily="34" charset="0"/>
                <a:ea typeface="Verdana" pitchFamily="34" charset="0"/>
                <a:cs typeface="Verdana" pitchFamily="34" charset="0"/>
              </a:defRPr>
            </a:lvl1pPr>
          </a:lstStyle>
          <a:p>
            <a:r>
              <a:rPr lang="en-US" dirty="0" smtClean="0"/>
              <a:t>Click to edit Master title style </a:t>
            </a:r>
            <a:endParaRPr lang="en-US" dirty="0"/>
          </a:p>
        </p:txBody>
      </p:sp>
      <p:sp>
        <p:nvSpPr>
          <p:cNvPr id="21" name="Text Placeholder 2"/>
          <p:cNvSpPr>
            <a:spLocks noGrp="1"/>
          </p:cNvSpPr>
          <p:nvPr>
            <p:ph type="body" idx="14"/>
          </p:nvPr>
        </p:nvSpPr>
        <p:spPr>
          <a:xfrm>
            <a:off x="389676" y="1049675"/>
            <a:ext cx="8355363" cy="249299"/>
          </a:xfrm>
        </p:spPr>
        <p:txBody>
          <a:bodyPr anchor="b"/>
          <a:lstStyle>
            <a:lvl1pPr marL="0" indent="0">
              <a:buNone/>
              <a:tabLst>
                <a:tab pos="471530" algn="l"/>
              </a:tabLst>
              <a:defRPr sz="1800" b="0">
                <a:solidFill>
                  <a:srgbClr val="949699"/>
                </a:solidFill>
                <a:latin typeface="Segoe UI Light" pitchFamily="34" charset="0"/>
                <a:ea typeface="Verdana" pitchFamily="34" charset="0"/>
                <a:cs typeface="Verdana" pitchFamily="34" charset="0"/>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lvl="0"/>
            <a:r>
              <a:rPr lang="en-US" dirty="0" smtClean="0"/>
              <a:t>Click to edit Master text styles</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737395" y="3390900"/>
            <a:ext cx="1669215" cy="7620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98965" y="6592047"/>
            <a:ext cx="1771883" cy="82296"/>
          </a:xfrm>
          <a:prstGeom prst="rect">
            <a:avLst/>
          </a:prstGeom>
        </p:spPr>
      </p:pic>
      <p:sp>
        <p:nvSpPr>
          <p:cNvPr id="17" name="TextBox 16"/>
          <p:cNvSpPr txBox="1"/>
          <p:nvPr userDrawn="1"/>
        </p:nvSpPr>
        <p:spPr>
          <a:xfrm>
            <a:off x="7780442" y="114183"/>
            <a:ext cx="1127065" cy="315479"/>
          </a:xfrm>
          <a:prstGeom prst="rect">
            <a:avLst/>
          </a:prstGeom>
          <a:noFill/>
        </p:spPr>
        <p:txBody>
          <a:bodyPr wrap="square" lIns="68586" tIns="34294" rIns="68586" bIns="34294" rtlCol="0">
            <a:spAutoFit/>
          </a:bodyPr>
          <a:lstStyle/>
          <a:p>
            <a:pPr algn="r"/>
            <a:r>
              <a:rPr lang="en-US" sz="800" dirty="0" smtClean="0">
                <a:solidFill>
                  <a:schemeClr val="tx1"/>
                </a:solidFill>
                <a:latin typeface="Segoe UI" pitchFamily="34" charset="0"/>
                <a:ea typeface="Segoe UI" pitchFamily="34" charset="0"/>
                <a:cs typeface="Segoe UI" pitchFamily="34" charset="0"/>
              </a:rPr>
              <a:t>Microsoft Confidential</a:t>
            </a:r>
            <a:endParaRPr lang="en-US" sz="800" dirty="0">
              <a:solidFill>
                <a:schemeClr val="tx1"/>
              </a:solidFill>
              <a:latin typeface="Segoe UI" pitchFamily="34" charset="0"/>
              <a:ea typeface="Segoe UI" pitchFamily="34" charset="0"/>
              <a:cs typeface="Segoe UI" pitchFamily="34" charset="0"/>
            </a:endParaRPr>
          </a:p>
        </p:txBody>
      </p:sp>
      <p:pic>
        <p:nvPicPr>
          <p:cNvPr id="10" name="Picture 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727505" y="6510003"/>
            <a:ext cx="1111285" cy="246384"/>
          </a:xfrm>
          <a:prstGeom prst="rect">
            <a:avLst/>
          </a:prstGeom>
        </p:spPr>
      </p:pic>
    </p:spTree>
    <p:extLst>
      <p:ext uri="{BB962C8B-B14F-4D97-AF65-F5344CB8AC3E}">
        <p14:creationId xmlns:p14="http://schemas.microsoft.com/office/powerpoint/2010/main" val="48291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9436" y="1447802"/>
            <a:ext cx="8363938" cy="150041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0241686"/>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456128" y="1143002"/>
            <a:ext cx="8231744" cy="1500411"/>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4818612"/>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228600" y="838200"/>
            <a:ext cx="8686800" cy="5410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304800" y="6324600"/>
            <a:ext cx="1905000" cy="381000"/>
          </a:xfrm>
          <a:prstGeom prst="rect">
            <a:avLst/>
          </a:prstGeom>
        </p:spPr>
        <p:txBody>
          <a:bodyPr lIns="83274" tIns="41637" rIns="83274" bIns="41637"/>
          <a:lstStyle>
            <a:lvl1pPr>
              <a:defRPr>
                <a:latin typeface="Arial" charset="0"/>
                <a:cs typeface="Arial" charset="0"/>
              </a:defRPr>
            </a:lvl1pPr>
          </a:lstStyle>
          <a:p>
            <a:pPr>
              <a:defRPr/>
            </a:pPr>
            <a:endParaRPr lang="fr-FR"/>
          </a:p>
        </p:txBody>
      </p:sp>
      <p:sp>
        <p:nvSpPr>
          <p:cNvPr id="4" name="Espace réservé du pied de page 3"/>
          <p:cNvSpPr>
            <a:spLocks noGrp="1"/>
          </p:cNvSpPr>
          <p:nvPr>
            <p:ph type="ftr" sz="quarter" idx="11"/>
          </p:nvPr>
        </p:nvSpPr>
        <p:spPr>
          <a:xfrm>
            <a:off x="3200400" y="6324600"/>
            <a:ext cx="2895600" cy="381000"/>
          </a:xfrm>
          <a:prstGeom prst="rect">
            <a:avLst/>
          </a:prstGeom>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7010400" y="6324600"/>
            <a:ext cx="1905000" cy="381000"/>
          </a:xfrm>
          <a:prstGeom prst="rect">
            <a:avLst/>
          </a:prstGeom>
        </p:spPr>
        <p:txBody>
          <a:bodyPr lIns="83274" tIns="41637" rIns="83274" bIns="41637"/>
          <a:lstStyle>
            <a:lvl1pPr>
              <a:defRPr>
                <a:latin typeface="Arial" charset="0"/>
                <a:cs typeface="Arial" charset="0"/>
              </a:defRPr>
            </a:lvl1pPr>
          </a:lstStyle>
          <a:p>
            <a:pPr>
              <a:defRPr/>
            </a:pPr>
            <a:fld id="{0EA7B750-BB9E-4F03-AEBD-7C083741F332}" type="slidenum">
              <a:rPr lang="fr-FR"/>
              <a:pPr>
                <a:defRPr/>
              </a:pPr>
              <a:t>‹N°›</a:t>
            </a:fld>
            <a:endParaRPr lang="fr-F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Non-Bullete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0"/>
            <a:ext cx="8363938" cy="713016"/>
          </a:xfrm>
        </p:spPr>
        <p:txBody>
          <a:bodyPr/>
          <a:lstStyle>
            <a:lvl1pPr marL="0" indent="0">
              <a:spcBef>
                <a:spcPts val="0"/>
              </a:spcBef>
              <a:spcAft>
                <a:spcPts val="675"/>
              </a:spcAft>
              <a:buNone/>
              <a:defRPr sz="3000" spc="-75" baseline="0">
                <a:solidFill>
                  <a:srgbClr val="072B60"/>
                </a:solidFill>
                <a:latin typeface="Segoe UI Light" pitchFamily="34" charset="0"/>
              </a:defRPr>
            </a:lvl1pPr>
            <a:lvl2pPr marL="0" indent="0">
              <a:spcBef>
                <a:spcPts val="0"/>
              </a:spcBef>
              <a:spcAft>
                <a:spcPts val="300"/>
              </a:spcAft>
              <a:buNone/>
              <a:defRPr sz="1500" spc="-38" baseline="0">
                <a:solidFill>
                  <a:srgbClr val="072B60"/>
                </a:solidFill>
              </a:defRPr>
            </a:lvl2pPr>
            <a:lvl3pPr marL="0" indent="0">
              <a:spcBef>
                <a:spcPts val="0"/>
              </a:spcBef>
              <a:spcAft>
                <a:spcPts val="300"/>
              </a:spcAft>
              <a:buNone/>
              <a:defRPr sz="1500"/>
            </a:lvl3pPr>
            <a:lvl4pPr marL="0" indent="0">
              <a:spcBef>
                <a:spcPts val="0"/>
              </a:spcBef>
              <a:spcAft>
                <a:spcPts val="300"/>
              </a:spcAft>
              <a:buNone/>
              <a:defRPr/>
            </a:lvl4pPr>
            <a:lvl5pPr marL="0" indent="0">
              <a:spcBef>
                <a:spcPts val="0"/>
              </a:spcBef>
              <a:spcAft>
                <a:spcPts val="300"/>
              </a:spcAft>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03102743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447803"/>
            <a:ext cx="8363938" cy="1500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25627239"/>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9436" y="1447803"/>
            <a:ext cx="8363938" cy="150041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34653257"/>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9854355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887271"/>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ck Layout - 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072B60"/>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799"/>
            <a:ext cx="8363938" cy="1500411"/>
          </a:xfrm>
        </p:spPr>
        <p:txBody>
          <a:bodyPr/>
          <a:lstStyle>
            <a:lvl1pPr>
              <a:buClr>
                <a:srgbClr val="072B60"/>
              </a:buClr>
              <a:buSzPct val="70000"/>
              <a:buFont typeface="Wingdings" pitchFamily="2" charset="2"/>
              <a:buChar char="l"/>
              <a:defRPr>
                <a:solidFill>
                  <a:srgbClr val="072B60"/>
                </a:solidFill>
              </a:defRPr>
            </a:lvl1pPr>
            <a:lvl2pPr>
              <a:buClr>
                <a:srgbClr val="072B60"/>
              </a:buClr>
              <a:buSzPct val="70000"/>
              <a:buFont typeface="Wingdings" pitchFamily="2" charset="2"/>
              <a:buChar char="l"/>
              <a:defRPr>
                <a:solidFill>
                  <a:srgbClr val="072B60"/>
                </a:solidFill>
              </a:defRPr>
            </a:lvl2pPr>
            <a:lvl3pPr>
              <a:buClr>
                <a:srgbClr val="072B60"/>
              </a:buClr>
              <a:buSzPct val="70000"/>
              <a:buFont typeface="Wingdings" pitchFamily="2" charset="2"/>
              <a:buChar char="l"/>
              <a:defRPr>
                <a:solidFill>
                  <a:srgbClr val="072B60"/>
                </a:solidFill>
              </a:defRPr>
            </a:lvl3pPr>
            <a:lvl4pPr>
              <a:buClr>
                <a:srgbClr val="072B60"/>
              </a:buClr>
              <a:buSzPct val="70000"/>
              <a:buFont typeface="Wingdings" pitchFamily="2" charset="2"/>
              <a:buChar char="l"/>
              <a:defRPr>
                <a:solidFill>
                  <a:srgbClr val="072B60"/>
                </a:solidFill>
              </a:defRPr>
            </a:lvl4pPr>
            <a:lvl5pPr>
              <a:buClr>
                <a:srgbClr val="072B60"/>
              </a:buClr>
              <a:buSzPct val="70000"/>
              <a:buFont typeface="Wingdings" pitchFamily="2" charset="2"/>
              <a:buChar char="l"/>
              <a:defRPr>
                <a:solidFill>
                  <a:srgbClr val="072B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17827369"/>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Black Notes slide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072B60"/>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799"/>
            <a:ext cx="8363938" cy="1500411"/>
          </a:xfrm>
        </p:spPr>
        <p:txBody>
          <a:bodyPr/>
          <a:lstStyle>
            <a:lvl1pPr>
              <a:buClr>
                <a:srgbClr val="072B60"/>
              </a:buClr>
              <a:buSzPct val="70000"/>
              <a:buFont typeface="Wingdings" pitchFamily="2" charset="2"/>
              <a:buChar char="l"/>
              <a:defRPr>
                <a:solidFill>
                  <a:srgbClr val="072B60"/>
                </a:solidFill>
              </a:defRPr>
            </a:lvl1pPr>
            <a:lvl2pPr>
              <a:buClr>
                <a:srgbClr val="072B60"/>
              </a:buClr>
              <a:buSzPct val="70000"/>
              <a:buFont typeface="Wingdings" pitchFamily="2" charset="2"/>
              <a:buChar char="l"/>
              <a:defRPr>
                <a:solidFill>
                  <a:srgbClr val="072B60"/>
                </a:solidFill>
              </a:defRPr>
            </a:lvl2pPr>
            <a:lvl3pPr>
              <a:buClr>
                <a:srgbClr val="072B60"/>
              </a:buClr>
              <a:buSzPct val="70000"/>
              <a:buFont typeface="Wingdings" pitchFamily="2" charset="2"/>
              <a:buChar char="l"/>
              <a:defRPr>
                <a:solidFill>
                  <a:srgbClr val="072B60"/>
                </a:solidFill>
              </a:defRPr>
            </a:lvl3pPr>
            <a:lvl4pPr>
              <a:buClr>
                <a:srgbClr val="072B60"/>
              </a:buClr>
              <a:buSzPct val="70000"/>
              <a:buFont typeface="Wingdings" pitchFamily="2" charset="2"/>
              <a:buChar char="l"/>
              <a:defRPr>
                <a:solidFill>
                  <a:srgbClr val="072B60"/>
                </a:solidFill>
              </a:defRPr>
            </a:lvl4pPr>
            <a:lvl5pPr>
              <a:buClr>
                <a:srgbClr val="072B60"/>
              </a:buClr>
              <a:buSzPct val="70000"/>
              <a:buFont typeface="Wingdings" pitchFamily="2" charset="2"/>
              <a:buChar char="l"/>
              <a:defRPr>
                <a:solidFill>
                  <a:srgbClr val="072B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9144001" cy="619125"/>
          </a:xfrm>
          <a:solidFill>
            <a:srgbClr val="FFFF99"/>
          </a:solidFill>
        </p:spPr>
        <p:txBody>
          <a:bodyPr wrap="square" lIns="114296" tIns="57146" rIns="114296" bIns="57146" anchor="b" anchorCtr="0">
            <a:noAutofit/>
          </a:bodyPr>
          <a:lstStyle>
            <a:lvl1pPr algn="r">
              <a:buFont typeface="Arial" pitchFamily="34" charset="0"/>
              <a:buNone/>
              <a:defRPr spc="-38"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353115615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_Blank Color 1 Layout">
    <p:bg>
      <p:bgPr>
        <a:solidFill>
          <a:schemeClr val="tx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solidFill>
                  <a:srgbClr val="072B60"/>
                </a:solidFill>
                <a:latin typeface="Segoe UI Light" pitchFamily="34" charset="0"/>
                <a:ea typeface="+mn-ea"/>
                <a:cs typeface="+mn-cs"/>
              </a:defRPr>
            </a:lvl1pPr>
          </a:lstStyle>
          <a:p>
            <a:pPr marL="0" lvl="0" indent="0" algn="l" defTabSz="685778"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70"/>
            <a:ext cx="5636696" cy="332399"/>
          </a:xfrm>
        </p:spPr>
        <p:txBody>
          <a:bodyPr/>
          <a:lstStyle>
            <a:lvl1pPr marL="0" indent="0">
              <a:buNone/>
              <a:defRPr lang="en-US" sz="2400" kern="1200" spc="-75" baseline="0" dirty="0">
                <a:solidFill>
                  <a:srgbClr val="072B60"/>
                </a:solidFill>
                <a:latin typeface="Segoe UI Light" pitchFamily="34" charset="0"/>
                <a:ea typeface="+mn-ea"/>
                <a:cs typeface="+mn-cs"/>
              </a:defRPr>
            </a:lvl1pPr>
          </a:lstStyle>
          <a:p>
            <a:pPr marL="0" lvl="0" indent="0" algn="l" defTabSz="685778"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1193562210"/>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17384526"/>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Blank Color 1 Layout">
    <p:bg>
      <p:bgPr>
        <a:solidFill>
          <a:srgbClr val="072B6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778"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70"/>
            <a:ext cx="5636696" cy="332399"/>
          </a:xfrm>
        </p:spPr>
        <p:txBody>
          <a:bodyPr/>
          <a:lstStyle>
            <a:lvl1pPr marL="0" indent="0">
              <a:buNone/>
              <a:defRPr lang="en-US" sz="2400" kern="1200" spc="-75" baseline="0" dirty="0">
                <a:gradFill>
                  <a:gsLst>
                    <a:gs pos="0">
                      <a:schemeClr val="tx1"/>
                    </a:gs>
                    <a:gs pos="100000">
                      <a:schemeClr val="tx1"/>
                    </a:gs>
                  </a:gsLst>
                  <a:lin ang="5400000" scaled="0"/>
                </a:gradFill>
                <a:latin typeface="Segoe UI Light" pitchFamily="34" charset="0"/>
                <a:ea typeface="+mn-ea"/>
                <a:cs typeface="+mn-cs"/>
              </a:defRPr>
            </a:lvl1pPr>
          </a:lstStyle>
          <a:p>
            <a:pPr marL="0" lvl="0" indent="0" algn="l" defTabSz="685778"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1313214263"/>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Title Only 1">
    <p:spTree>
      <p:nvGrpSpPr>
        <p:cNvPr id="1" name=""/>
        <p:cNvGrpSpPr/>
        <p:nvPr/>
      </p:nvGrpSpPr>
      <p:grpSpPr>
        <a:xfrm>
          <a:off x="0" y="0"/>
          <a:ext cx="0" cy="0"/>
          <a:chOff x="0" y="0"/>
          <a:chExt cx="0" cy="0"/>
        </a:xfrm>
      </p:grpSpPr>
      <p:grpSp>
        <p:nvGrpSpPr>
          <p:cNvPr id="3" name="Group 14"/>
          <p:cNvGrpSpPr/>
          <p:nvPr/>
        </p:nvGrpSpPr>
        <p:grpSpPr>
          <a:xfrm>
            <a:off x="0" y="-2902"/>
            <a:ext cx="9144000" cy="924772"/>
            <a:chOff x="0" y="-2903"/>
            <a:chExt cx="9144000" cy="924772"/>
          </a:xfrm>
        </p:grpSpPr>
        <p:sp>
          <p:nvSpPr>
            <p:cNvPr id="16" name="Rectangle 15"/>
            <p:cNvSpPr/>
            <p:nvPr/>
          </p:nvSpPr>
          <p:spPr>
            <a:xfrm>
              <a:off x="0" y="1115"/>
              <a:ext cx="9144000" cy="920754"/>
            </a:xfrm>
            <a:prstGeom prst="rect">
              <a:avLst/>
            </a:prstGeom>
            <a:solidFill>
              <a:srgbClr val="FFA615">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778"/>
              <a:endParaRPr lang="en-US">
                <a:solidFill>
                  <a:srgbClr val="FFFFFF"/>
                </a:solidFill>
              </a:endParaRPr>
            </a:p>
          </p:txBody>
        </p:sp>
        <p:sp>
          <p:nvSpPr>
            <p:cNvPr id="17" name="Rectangle 16"/>
            <p:cNvSpPr/>
            <p:nvPr/>
          </p:nvSpPr>
          <p:spPr>
            <a:xfrm>
              <a:off x="1837368" y="-980"/>
              <a:ext cx="922849" cy="922849"/>
            </a:xfrm>
            <a:prstGeom prst="rect">
              <a:avLst/>
            </a:prstGeom>
            <a:solidFill>
              <a:srgbClr val="FF9C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685778"/>
              <a:endParaRPr lang="en-US">
                <a:solidFill>
                  <a:srgbClr val="FFFFFF"/>
                </a:solidFill>
              </a:endParaRPr>
            </a:p>
          </p:txBody>
        </p:sp>
        <p:sp>
          <p:nvSpPr>
            <p:cNvPr id="18" name="Rectangle 17"/>
            <p:cNvSpPr/>
            <p:nvPr/>
          </p:nvSpPr>
          <p:spPr>
            <a:xfrm>
              <a:off x="916441" y="-980"/>
              <a:ext cx="922849" cy="922849"/>
            </a:xfrm>
            <a:prstGeom prst="rect">
              <a:avLst/>
            </a:prstGeom>
            <a:solidFill>
              <a:srgbClr val="FF8F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685778"/>
              <a:endParaRPr lang="en-US">
                <a:solidFill>
                  <a:srgbClr val="FFFFFF"/>
                </a:solidFill>
              </a:endParaRPr>
            </a:p>
          </p:txBody>
        </p:sp>
        <p:sp>
          <p:nvSpPr>
            <p:cNvPr id="19" name="Rectangle 18"/>
            <p:cNvSpPr/>
            <p:nvPr/>
          </p:nvSpPr>
          <p:spPr>
            <a:xfrm>
              <a:off x="0" y="-2903"/>
              <a:ext cx="922849" cy="922849"/>
            </a:xfrm>
            <a:prstGeom prst="rect">
              <a:avLst/>
            </a:prstGeom>
            <a:solidFill>
              <a:srgbClr val="EB7C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685778"/>
              <a:endParaRPr lang="en-US">
                <a:solidFill>
                  <a:srgbClr val="FFFFFF"/>
                </a:solidFill>
              </a:endParaRPr>
            </a:p>
          </p:txBody>
        </p:sp>
      </p:grpSp>
      <p:sp>
        <p:nvSpPr>
          <p:cNvPr id="2" name="Title 1"/>
          <p:cNvSpPr>
            <a:spLocks noGrp="1"/>
          </p:cNvSpPr>
          <p:nvPr>
            <p:ph type="title" hasCustomPrompt="1"/>
          </p:nvPr>
        </p:nvSpPr>
        <p:spPr>
          <a:xfrm>
            <a:off x="448734" y="431273"/>
            <a:ext cx="8229600" cy="643467"/>
          </a:xfrm>
        </p:spPr>
        <p:txBody>
          <a:bodyPr>
            <a:normAutofit/>
          </a:bodyPr>
          <a:lstStyle>
            <a:lvl1pPr algn="l">
              <a:defRPr sz="3600" b="1" cap="all" baseline="0">
                <a:solidFill>
                  <a:schemeClr val="bg1"/>
                </a:solidFill>
                <a:latin typeface="Segoe UI"/>
                <a:cs typeface="Segoe UI"/>
              </a:defRPr>
            </a:lvl1pPr>
          </a:lstStyle>
          <a:p>
            <a:r>
              <a:rPr lang="en-US" dirty="0" smtClean="0"/>
              <a:t>TITLE OF TEXT SLIDE</a:t>
            </a:r>
            <a:endParaRPr lang="en-US" dirty="0"/>
          </a:p>
        </p:txBody>
      </p:sp>
      <p:sp>
        <p:nvSpPr>
          <p:cNvPr id="7" name="Date Placeholder 6"/>
          <p:cNvSpPr>
            <a:spLocks noGrp="1"/>
          </p:cNvSpPr>
          <p:nvPr>
            <p:ph type="dt" sz="half" idx="10"/>
          </p:nvPr>
        </p:nvSpPr>
        <p:spPr>
          <a:xfrm>
            <a:off x="457200" y="6356352"/>
            <a:ext cx="2133600" cy="365125"/>
          </a:xfrm>
          <a:prstGeom prst="rect">
            <a:avLst/>
          </a:prstGeom>
        </p:spPr>
        <p:txBody>
          <a:bodyPr lIns="91428" tIns="45714" rIns="91428" bIns="45714"/>
          <a:lstStyle>
            <a:lvl1pPr defTabSz="685778">
              <a:defRPr/>
            </a:lvl1pPr>
          </a:lstStyle>
          <a:p>
            <a:fld id="{60E26B0D-C090-40E2-B8B9-D84D8BC048D4}" type="datetimeFigureOut">
              <a:rPr lang="en-US" smtClean="0">
                <a:solidFill>
                  <a:srgbClr val="FFFFFF"/>
                </a:solidFill>
              </a:rPr>
              <a:pPr/>
              <a:t>12/8/2020</a:t>
            </a:fld>
            <a:endParaRPr lang="en-US">
              <a:solidFill>
                <a:srgbClr val="FFFFFF"/>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lIns="91428" tIns="45714" rIns="91428" bIns="45714"/>
          <a:lstStyle>
            <a:lvl1pPr defTabSz="685778">
              <a:defRPr/>
            </a:lvl1pPr>
          </a:lstStyle>
          <a:p>
            <a:endParaRPr lang="en-US">
              <a:solidFill>
                <a:srgbClr val="FFFFFF"/>
              </a:solidFill>
            </a:endParaRPr>
          </a:p>
        </p:txBody>
      </p:sp>
      <p:sp>
        <p:nvSpPr>
          <p:cNvPr id="9" name="Slide Number Placeholder 8"/>
          <p:cNvSpPr>
            <a:spLocks noGrp="1"/>
          </p:cNvSpPr>
          <p:nvPr>
            <p:ph type="sldNum" sz="quarter" idx="12"/>
          </p:nvPr>
        </p:nvSpPr>
        <p:spPr>
          <a:xfrm>
            <a:off x="6553201" y="6356352"/>
            <a:ext cx="2133600" cy="365125"/>
          </a:xfrm>
          <a:prstGeom prst="rect">
            <a:avLst/>
          </a:prstGeom>
        </p:spPr>
        <p:txBody>
          <a:bodyPr lIns="91428" tIns="45714" rIns="91428" bIns="45714"/>
          <a:lstStyle>
            <a:lvl1pPr defTabSz="685778">
              <a:defRPr/>
            </a:lvl1pPr>
          </a:lstStyle>
          <a:p>
            <a:fld id="{A8202E1B-25E7-4E22-BFC9-771098423473}" type="slidenum">
              <a:rPr lang="en-US" smtClean="0">
                <a:solidFill>
                  <a:srgbClr val="FFFFFF"/>
                </a:solidFill>
              </a:rPr>
              <a:pPr/>
              <a:t>‹N°›</a:t>
            </a:fld>
            <a:endParaRPr lang="en-US">
              <a:solidFill>
                <a:srgbClr val="FFFFFF"/>
              </a:solidFill>
            </a:endParaRPr>
          </a:p>
        </p:txBody>
      </p:sp>
    </p:spTree>
    <p:extLst>
      <p:ext uri="{BB962C8B-B14F-4D97-AF65-F5344CB8AC3E}">
        <p14:creationId xmlns:p14="http://schemas.microsoft.com/office/powerpoint/2010/main" val="2366439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One Content 1">
    <p:spTree>
      <p:nvGrpSpPr>
        <p:cNvPr id="1" name=""/>
        <p:cNvGrpSpPr/>
        <p:nvPr/>
      </p:nvGrpSpPr>
      <p:grpSpPr>
        <a:xfrm>
          <a:off x="0" y="0"/>
          <a:ext cx="0" cy="0"/>
          <a:chOff x="0" y="0"/>
          <a:chExt cx="0" cy="0"/>
        </a:xfrm>
      </p:grpSpPr>
      <p:grpSp>
        <p:nvGrpSpPr>
          <p:cNvPr id="4" name="Group 15"/>
          <p:cNvGrpSpPr/>
          <p:nvPr/>
        </p:nvGrpSpPr>
        <p:grpSpPr>
          <a:xfrm>
            <a:off x="0" y="-2902"/>
            <a:ext cx="9144000" cy="924772"/>
            <a:chOff x="0" y="-2903"/>
            <a:chExt cx="9144000" cy="924772"/>
          </a:xfrm>
        </p:grpSpPr>
        <p:sp>
          <p:nvSpPr>
            <p:cNvPr id="17" name="Rectangle 16"/>
            <p:cNvSpPr/>
            <p:nvPr/>
          </p:nvSpPr>
          <p:spPr>
            <a:xfrm>
              <a:off x="0" y="1115"/>
              <a:ext cx="9144000" cy="920754"/>
            </a:xfrm>
            <a:prstGeom prst="rect">
              <a:avLst/>
            </a:prstGeom>
            <a:solidFill>
              <a:srgbClr val="FFA615">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778"/>
              <a:endParaRPr lang="en-US">
                <a:solidFill>
                  <a:srgbClr val="FFFFFF"/>
                </a:solidFill>
              </a:endParaRPr>
            </a:p>
          </p:txBody>
        </p:sp>
        <p:sp>
          <p:nvSpPr>
            <p:cNvPr id="18" name="Rectangle 17"/>
            <p:cNvSpPr/>
            <p:nvPr/>
          </p:nvSpPr>
          <p:spPr>
            <a:xfrm>
              <a:off x="1837368" y="-980"/>
              <a:ext cx="922849" cy="922849"/>
            </a:xfrm>
            <a:prstGeom prst="rect">
              <a:avLst/>
            </a:prstGeom>
            <a:solidFill>
              <a:srgbClr val="FF9C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685778"/>
              <a:endParaRPr lang="en-US">
                <a:solidFill>
                  <a:srgbClr val="FFFFFF"/>
                </a:solidFill>
              </a:endParaRPr>
            </a:p>
          </p:txBody>
        </p:sp>
        <p:sp>
          <p:nvSpPr>
            <p:cNvPr id="19" name="Rectangle 18"/>
            <p:cNvSpPr/>
            <p:nvPr/>
          </p:nvSpPr>
          <p:spPr>
            <a:xfrm>
              <a:off x="916441" y="-980"/>
              <a:ext cx="922849" cy="922849"/>
            </a:xfrm>
            <a:prstGeom prst="rect">
              <a:avLst/>
            </a:prstGeom>
            <a:solidFill>
              <a:srgbClr val="FF8F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685778"/>
              <a:endParaRPr lang="en-US">
                <a:solidFill>
                  <a:srgbClr val="FFFFFF"/>
                </a:solidFill>
              </a:endParaRPr>
            </a:p>
          </p:txBody>
        </p:sp>
        <p:sp>
          <p:nvSpPr>
            <p:cNvPr id="20" name="Rectangle 19"/>
            <p:cNvSpPr/>
            <p:nvPr/>
          </p:nvSpPr>
          <p:spPr>
            <a:xfrm>
              <a:off x="0" y="-2903"/>
              <a:ext cx="922849" cy="922849"/>
            </a:xfrm>
            <a:prstGeom prst="rect">
              <a:avLst/>
            </a:prstGeom>
            <a:solidFill>
              <a:srgbClr val="EB7C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685778"/>
              <a:endParaRPr lang="en-US">
                <a:solidFill>
                  <a:srgbClr val="FFFFFF"/>
                </a:solidFill>
              </a:endParaRPr>
            </a:p>
          </p:txBody>
        </p:sp>
      </p:grpSp>
      <p:sp>
        <p:nvSpPr>
          <p:cNvPr id="2" name="Title 1"/>
          <p:cNvSpPr>
            <a:spLocks noGrp="1"/>
          </p:cNvSpPr>
          <p:nvPr>
            <p:ph type="title" hasCustomPrompt="1"/>
          </p:nvPr>
        </p:nvSpPr>
        <p:spPr>
          <a:xfrm>
            <a:off x="457200" y="299524"/>
            <a:ext cx="8229600" cy="902229"/>
          </a:xfrm>
        </p:spPr>
        <p:txBody>
          <a:bodyPr>
            <a:normAutofit/>
          </a:bodyPr>
          <a:lstStyle>
            <a:lvl1pPr algn="l">
              <a:defRPr sz="3600" b="1" cap="all" baseline="0">
                <a:solidFill>
                  <a:schemeClr val="bg1"/>
                </a:solidFill>
                <a:latin typeface="Segoe UI"/>
                <a:cs typeface="Segoe UI"/>
              </a:defRPr>
            </a:lvl1pPr>
          </a:lstStyle>
          <a:p>
            <a:r>
              <a:rPr lang="en-US" dirty="0" smtClean="0"/>
              <a:t>TITLE OF TEXT SLIDE</a:t>
            </a:r>
            <a:endParaRPr lang="en-US" dirty="0"/>
          </a:p>
        </p:txBody>
      </p:sp>
      <p:sp>
        <p:nvSpPr>
          <p:cNvPr id="3" name="Content Placeholder 2"/>
          <p:cNvSpPr>
            <a:spLocks noGrp="1"/>
          </p:cNvSpPr>
          <p:nvPr>
            <p:ph sz="half" idx="1"/>
          </p:nvPr>
        </p:nvSpPr>
        <p:spPr>
          <a:xfrm>
            <a:off x="457200" y="1600201"/>
            <a:ext cx="8229600" cy="1631216"/>
          </a:xfrm>
        </p:spPr>
        <p:txBody>
          <a:bodyPr/>
          <a:lstStyle>
            <a:lvl1pPr>
              <a:buClr>
                <a:srgbClr val="54A2E1"/>
              </a:buClr>
              <a:defRPr sz="2000">
                <a:latin typeface="Segoe UI"/>
                <a:cs typeface="Segoe UI"/>
              </a:defRPr>
            </a:lvl1pPr>
            <a:lvl2pPr>
              <a:buClr>
                <a:srgbClr val="54A2E1"/>
              </a:buClr>
              <a:defRPr sz="2400"/>
            </a:lvl2pPr>
            <a:lvl3pPr>
              <a:buClr>
                <a:srgbClr val="54A2E1"/>
              </a:buClr>
              <a:defRPr sz="2000"/>
            </a:lvl3pPr>
            <a:lvl4pPr>
              <a:buClr>
                <a:srgbClr val="54A2E1"/>
              </a:buClr>
              <a:defRPr sz="1800"/>
            </a:lvl4pPr>
            <a:lvl5pPr>
              <a:buClr>
                <a:srgbClr val="54A2E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2"/>
            <a:ext cx="2133600" cy="365125"/>
          </a:xfrm>
          <a:prstGeom prst="rect">
            <a:avLst/>
          </a:prstGeom>
        </p:spPr>
        <p:txBody>
          <a:bodyPr lIns="91428" tIns="45714" rIns="91428" bIns="45714"/>
          <a:lstStyle>
            <a:lvl1pPr defTabSz="685778">
              <a:defRPr/>
            </a:lvl1pPr>
          </a:lstStyle>
          <a:p>
            <a:fld id="{60E26B0D-C090-40E2-B8B9-D84D8BC048D4}" type="datetimeFigureOut">
              <a:rPr lang="en-US" smtClean="0">
                <a:solidFill>
                  <a:srgbClr val="FFFFFF"/>
                </a:solidFill>
              </a:rPr>
              <a:pPr/>
              <a:t>12/8/2020</a:t>
            </a:fld>
            <a:endParaRPr lang="en-US">
              <a:solidFill>
                <a:srgbClr val="FFFFFF"/>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lIns="91428" tIns="45714" rIns="91428" bIns="45714"/>
          <a:lstStyle>
            <a:lvl1pPr defTabSz="685778">
              <a:defRPr/>
            </a:lvl1pPr>
          </a:lstStyle>
          <a:p>
            <a:endParaRPr lang="en-US">
              <a:solidFill>
                <a:srgbClr val="FFFFFF"/>
              </a:solidFill>
            </a:endParaRPr>
          </a:p>
        </p:txBody>
      </p:sp>
      <p:sp>
        <p:nvSpPr>
          <p:cNvPr id="7" name="Slide Number Placeholder 6"/>
          <p:cNvSpPr>
            <a:spLocks noGrp="1"/>
          </p:cNvSpPr>
          <p:nvPr>
            <p:ph type="sldNum" sz="quarter" idx="12"/>
          </p:nvPr>
        </p:nvSpPr>
        <p:spPr>
          <a:xfrm>
            <a:off x="6553201" y="6356352"/>
            <a:ext cx="2133600" cy="365125"/>
          </a:xfrm>
          <a:prstGeom prst="rect">
            <a:avLst/>
          </a:prstGeom>
        </p:spPr>
        <p:txBody>
          <a:bodyPr lIns="91428" tIns="45714" rIns="91428" bIns="45714"/>
          <a:lstStyle>
            <a:lvl1pPr defTabSz="685778">
              <a:defRPr/>
            </a:lvl1pPr>
          </a:lstStyle>
          <a:p>
            <a:fld id="{A8202E1B-25E7-4E22-BFC9-771098423473}" type="slidenum">
              <a:rPr lang="en-US" smtClean="0">
                <a:solidFill>
                  <a:srgbClr val="FFFFFF"/>
                </a:solidFill>
              </a:rPr>
              <a:pPr/>
              <a:t>‹N°›</a:t>
            </a:fld>
            <a:endParaRPr lang="en-US">
              <a:solidFill>
                <a:srgbClr val="FFFFFF"/>
              </a:solidFill>
            </a:endParaRPr>
          </a:p>
        </p:txBody>
      </p:sp>
    </p:spTree>
    <p:extLst>
      <p:ext uri="{BB962C8B-B14F-4D97-AF65-F5344CB8AC3E}">
        <p14:creationId xmlns:p14="http://schemas.microsoft.com/office/powerpoint/2010/main" val="553109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Content Page (White)_Empty">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6413687"/>
            <a:ext cx="9144095" cy="457200"/>
          </a:xfrm>
          <a:prstGeom prst="rect">
            <a:avLst/>
          </a:prstGeom>
        </p:spPr>
      </p:pic>
      <p:sp>
        <p:nvSpPr>
          <p:cNvPr id="2" name="Title 1"/>
          <p:cNvSpPr>
            <a:spLocks noGrp="1"/>
          </p:cNvSpPr>
          <p:nvPr>
            <p:ph type="title" hasCustomPrompt="1"/>
          </p:nvPr>
        </p:nvSpPr>
        <p:spPr>
          <a:xfrm>
            <a:off x="389436" y="360406"/>
            <a:ext cx="8363938" cy="415498"/>
          </a:xfrm>
        </p:spPr>
        <p:txBody>
          <a:bodyPr anchor="t"/>
          <a:lstStyle>
            <a:lvl1pPr algn="l" defTabSz="685778" rtl="0" eaLnBrk="1" latinLnBrk="0" hangingPunct="1">
              <a:lnSpc>
                <a:spcPct val="90000"/>
              </a:lnSpc>
              <a:spcBef>
                <a:spcPct val="0"/>
              </a:spcBef>
              <a:buNone/>
              <a:defRPr lang="en-US" sz="3000" b="0" kern="1200" cap="none" spc="-75" baseline="0" dirty="0">
                <a:ln w="3175">
                  <a:noFill/>
                </a:ln>
                <a:solidFill>
                  <a:schemeClr val="tx1"/>
                </a:solidFill>
                <a:effectLst/>
                <a:latin typeface="Segoe UI Light" pitchFamily="34" charset="0"/>
                <a:ea typeface="Verdana" pitchFamily="34" charset="0"/>
                <a:cs typeface="Verdana" pitchFamily="34" charset="0"/>
              </a:defRPr>
            </a:lvl1pPr>
          </a:lstStyle>
          <a:p>
            <a:r>
              <a:rPr lang="en-US" dirty="0" smtClean="0"/>
              <a:t>Click to edit Master title style </a:t>
            </a:r>
            <a:endParaRPr lang="en-US" dirty="0"/>
          </a:p>
        </p:txBody>
      </p:sp>
      <p:sp>
        <p:nvSpPr>
          <p:cNvPr id="21" name="Text Placeholder 2"/>
          <p:cNvSpPr>
            <a:spLocks noGrp="1"/>
          </p:cNvSpPr>
          <p:nvPr>
            <p:ph type="body" idx="14"/>
          </p:nvPr>
        </p:nvSpPr>
        <p:spPr>
          <a:xfrm>
            <a:off x="389679" y="1049678"/>
            <a:ext cx="8355363" cy="249299"/>
          </a:xfrm>
        </p:spPr>
        <p:txBody>
          <a:bodyPr anchor="b"/>
          <a:lstStyle>
            <a:lvl1pPr marL="0" indent="0">
              <a:buNone/>
              <a:tabLst>
                <a:tab pos="471491" algn="l"/>
              </a:tabLst>
              <a:defRPr sz="1800" b="0">
                <a:solidFill>
                  <a:srgbClr val="949699"/>
                </a:solidFill>
                <a:latin typeface="Segoe UI Light" pitchFamily="34" charset="0"/>
                <a:ea typeface="Verdana" pitchFamily="34" charset="0"/>
                <a:cs typeface="Verdana" pitchFamily="34" charset="0"/>
              </a:defRPr>
            </a:lvl1pPr>
            <a:lvl2pPr marL="342901" indent="0">
              <a:buNone/>
              <a:defRPr sz="1500" b="1"/>
            </a:lvl2pPr>
            <a:lvl3pPr marL="685805" indent="0">
              <a:buNone/>
              <a:defRPr sz="1400" b="1"/>
            </a:lvl3pPr>
            <a:lvl4pPr marL="1028708" indent="0">
              <a:buNone/>
              <a:defRPr sz="1200" b="1"/>
            </a:lvl4pPr>
            <a:lvl5pPr marL="1371612" indent="0">
              <a:buNone/>
              <a:defRPr sz="1200" b="1"/>
            </a:lvl5pPr>
            <a:lvl6pPr marL="1714513" indent="0">
              <a:buNone/>
              <a:defRPr sz="1200" b="1"/>
            </a:lvl6pPr>
            <a:lvl7pPr marL="2057417" indent="0">
              <a:buNone/>
              <a:defRPr sz="1200" b="1"/>
            </a:lvl7pPr>
            <a:lvl8pPr marL="2400320" indent="0">
              <a:buNone/>
              <a:defRPr sz="1200" b="1"/>
            </a:lvl8pPr>
            <a:lvl9pPr marL="2743224" indent="0">
              <a:buNone/>
              <a:defRPr sz="1200" b="1"/>
            </a:lvl9pPr>
          </a:lstStyle>
          <a:p>
            <a:pPr lvl="0"/>
            <a:r>
              <a:rPr lang="en-US" dirty="0" smtClean="0"/>
              <a:t>Click to edit Master text styles</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737395" y="3390900"/>
            <a:ext cx="1669215" cy="7620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98966" y="6592047"/>
            <a:ext cx="1771883" cy="82296"/>
          </a:xfrm>
          <a:prstGeom prst="rect">
            <a:avLst/>
          </a:prstGeom>
        </p:spPr>
      </p:pic>
      <p:sp>
        <p:nvSpPr>
          <p:cNvPr id="17" name="TextBox 16"/>
          <p:cNvSpPr txBox="1"/>
          <p:nvPr userDrawn="1"/>
        </p:nvSpPr>
        <p:spPr>
          <a:xfrm>
            <a:off x="7780442" y="114184"/>
            <a:ext cx="1127065" cy="315473"/>
          </a:xfrm>
          <a:prstGeom prst="rect">
            <a:avLst/>
          </a:prstGeom>
          <a:noFill/>
        </p:spPr>
        <p:txBody>
          <a:bodyPr wrap="square" lIns="68580" tIns="34291" rIns="68580" bIns="34291" rtlCol="0">
            <a:spAutoFit/>
          </a:bodyPr>
          <a:lstStyle/>
          <a:p>
            <a:pPr algn="r" defTabSz="685778"/>
            <a:r>
              <a:rPr lang="en-US" sz="800" dirty="0" smtClean="0">
                <a:solidFill>
                  <a:srgbClr val="FFFFFF"/>
                </a:solidFill>
                <a:ea typeface="Segoe UI" pitchFamily="34" charset="0"/>
                <a:cs typeface="Segoe UI" pitchFamily="34" charset="0"/>
              </a:rPr>
              <a:t>Microsoft Confidential</a:t>
            </a:r>
            <a:endParaRPr lang="en-US" sz="800" dirty="0">
              <a:solidFill>
                <a:srgbClr val="FFFFFF"/>
              </a:solidFill>
              <a:ea typeface="Segoe UI" pitchFamily="34" charset="0"/>
              <a:cs typeface="Segoe UI" pitchFamily="34" charset="0"/>
            </a:endParaRPr>
          </a:p>
        </p:txBody>
      </p:sp>
      <p:pic>
        <p:nvPicPr>
          <p:cNvPr id="10" name="Picture 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727507" y="6510003"/>
            <a:ext cx="1111285" cy="246384"/>
          </a:xfrm>
          <a:prstGeom prst="rect">
            <a:avLst/>
          </a:prstGeom>
        </p:spPr>
      </p:pic>
    </p:spTree>
    <p:extLst>
      <p:ext uri="{BB962C8B-B14F-4D97-AF65-F5344CB8AC3E}">
        <p14:creationId xmlns:p14="http://schemas.microsoft.com/office/powerpoint/2010/main" val="48291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06434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ck Layout - 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072B60"/>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799"/>
            <a:ext cx="8363938" cy="1500411"/>
          </a:xfrm>
        </p:spPr>
        <p:txBody>
          <a:bodyPr/>
          <a:lstStyle>
            <a:lvl1pPr>
              <a:buClr>
                <a:srgbClr val="072B60"/>
              </a:buClr>
              <a:buSzPct val="70000"/>
              <a:buFont typeface="Wingdings" pitchFamily="2" charset="2"/>
              <a:buChar char="l"/>
              <a:defRPr>
                <a:solidFill>
                  <a:srgbClr val="072B60"/>
                </a:solidFill>
              </a:defRPr>
            </a:lvl1pPr>
            <a:lvl2pPr>
              <a:buClr>
                <a:srgbClr val="072B60"/>
              </a:buClr>
              <a:buSzPct val="70000"/>
              <a:buFont typeface="Wingdings" pitchFamily="2" charset="2"/>
              <a:buChar char="l"/>
              <a:defRPr>
                <a:solidFill>
                  <a:srgbClr val="072B60"/>
                </a:solidFill>
              </a:defRPr>
            </a:lvl2pPr>
            <a:lvl3pPr>
              <a:buClr>
                <a:srgbClr val="072B60"/>
              </a:buClr>
              <a:buSzPct val="70000"/>
              <a:buFont typeface="Wingdings" pitchFamily="2" charset="2"/>
              <a:buChar char="l"/>
              <a:defRPr>
                <a:solidFill>
                  <a:srgbClr val="072B60"/>
                </a:solidFill>
              </a:defRPr>
            </a:lvl3pPr>
            <a:lvl4pPr>
              <a:buClr>
                <a:srgbClr val="072B60"/>
              </a:buClr>
              <a:buSzPct val="70000"/>
              <a:buFont typeface="Wingdings" pitchFamily="2" charset="2"/>
              <a:buChar char="l"/>
              <a:defRPr>
                <a:solidFill>
                  <a:srgbClr val="072B60"/>
                </a:solidFill>
              </a:defRPr>
            </a:lvl4pPr>
            <a:lvl5pPr>
              <a:buClr>
                <a:srgbClr val="072B60"/>
              </a:buClr>
              <a:buSzPct val="70000"/>
              <a:buFont typeface="Wingdings" pitchFamily="2" charset="2"/>
              <a:buChar char="l"/>
              <a:defRPr>
                <a:solidFill>
                  <a:srgbClr val="072B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641056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ck Notes slide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072B60"/>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447799"/>
            <a:ext cx="8363938" cy="1500411"/>
          </a:xfrm>
        </p:spPr>
        <p:txBody>
          <a:bodyPr/>
          <a:lstStyle>
            <a:lvl1pPr>
              <a:buClr>
                <a:srgbClr val="072B60"/>
              </a:buClr>
              <a:buSzPct val="70000"/>
              <a:buFont typeface="Wingdings" pitchFamily="2" charset="2"/>
              <a:buChar char="l"/>
              <a:defRPr>
                <a:solidFill>
                  <a:srgbClr val="072B60"/>
                </a:solidFill>
              </a:defRPr>
            </a:lvl1pPr>
            <a:lvl2pPr>
              <a:buClr>
                <a:srgbClr val="072B60"/>
              </a:buClr>
              <a:buSzPct val="70000"/>
              <a:buFont typeface="Wingdings" pitchFamily="2" charset="2"/>
              <a:buChar char="l"/>
              <a:defRPr>
                <a:solidFill>
                  <a:srgbClr val="072B60"/>
                </a:solidFill>
              </a:defRPr>
            </a:lvl2pPr>
            <a:lvl3pPr>
              <a:buClr>
                <a:srgbClr val="072B60"/>
              </a:buClr>
              <a:buSzPct val="70000"/>
              <a:buFont typeface="Wingdings" pitchFamily="2" charset="2"/>
              <a:buChar char="l"/>
              <a:defRPr>
                <a:solidFill>
                  <a:srgbClr val="072B60"/>
                </a:solidFill>
              </a:defRPr>
            </a:lvl3pPr>
            <a:lvl4pPr>
              <a:buClr>
                <a:srgbClr val="072B60"/>
              </a:buClr>
              <a:buSzPct val="70000"/>
              <a:buFont typeface="Wingdings" pitchFamily="2" charset="2"/>
              <a:buChar char="l"/>
              <a:defRPr>
                <a:solidFill>
                  <a:srgbClr val="072B60"/>
                </a:solidFill>
              </a:defRPr>
            </a:lvl4pPr>
            <a:lvl5pPr>
              <a:buClr>
                <a:srgbClr val="072B60"/>
              </a:buClr>
              <a:buSzPct val="70000"/>
              <a:buFont typeface="Wingdings" pitchFamily="2" charset="2"/>
              <a:buChar char="l"/>
              <a:defRPr>
                <a:solidFill>
                  <a:srgbClr val="072B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9144001" cy="619125"/>
          </a:xfrm>
          <a:solidFill>
            <a:srgbClr val="FFFF99"/>
          </a:solidFill>
        </p:spPr>
        <p:txBody>
          <a:bodyPr wrap="square" lIns="114306" tIns="57152" rIns="114306" bIns="57152" anchor="b" anchorCtr="0">
            <a:noAutofit/>
          </a:bodyPr>
          <a:lstStyle>
            <a:lvl1pPr algn="r">
              <a:buFont typeface="Arial" pitchFamily="34" charset="0"/>
              <a:buNone/>
              <a:defRPr spc="-38"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262939304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Blank Color 1 Layout">
    <p:bg>
      <p:bgPr>
        <a:solidFill>
          <a:schemeClr val="tx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384673" y="1768477"/>
            <a:ext cx="8423524" cy="914096"/>
          </a:xfrm>
        </p:spPr>
        <p:txBody>
          <a:bodyPr/>
          <a:lstStyle>
            <a:lvl1pPr marL="0" indent="0">
              <a:buNone/>
              <a:defRPr lang="en-US" sz="6600" i="0" kern="1200" spc="-75" baseline="0" dirty="0" smtClean="0">
                <a:solidFill>
                  <a:srgbClr val="072B60"/>
                </a:soli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Click to edit title style</a:t>
            </a:r>
          </a:p>
        </p:txBody>
      </p:sp>
      <p:sp>
        <p:nvSpPr>
          <p:cNvPr id="4" name="Text Placeholder 8"/>
          <p:cNvSpPr>
            <a:spLocks noGrp="1"/>
          </p:cNvSpPr>
          <p:nvPr>
            <p:ph type="body" sz="quarter" idx="11" hasCustomPrompt="1"/>
          </p:nvPr>
        </p:nvSpPr>
        <p:spPr>
          <a:xfrm>
            <a:off x="384673" y="3219167"/>
            <a:ext cx="5636696" cy="332399"/>
          </a:xfrm>
        </p:spPr>
        <p:txBody>
          <a:bodyPr/>
          <a:lstStyle>
            <a:lvl1pPr marL="0" indent="0">
              <a:buNone/>
              <a:defRPr lang="en-US" sz="2400" kern="1200" spc="-75" baseline="0" dirty="0">
                <a:solidFill>
                  <a:srgbClr val="072B60"/>
                </a:solidFill>
                <a:latin typeface="Segoe UI Light" pitchFamily="34" charset="0"/>
                <a:ea typeface="+mn-ea"/>
                <a:cs typeface="+mn-cs"/>
              </a:defRPr>
            </a:lvl1pPr>
          </a:lstStyle>
          <a:p>
            <a:pPr marL="0" lvl="0" indent="0" algn="l" defTabSz="685835" rtl="0" eaLnBrk="1" latinLnBrk="0" hangingPunct="1">
              <a:lnSpc>
                <a:spcPct val="90000"/>
              </a:lnSpc>
              <a:spcBef>
                <a:spcPct val="20000"/>
              </a:spcBef>
              <a:buSzPct val="90000"/>
              <a:buFont typeface="Arial" pitchFamily="34" charset="0"/>
              <a:buNone/>
            </a:pPr>
            <a:r>
              <a:rPr lang="en-US" dirty="0" smtClean="0"/>
              <a:t>Speaker Title</a:t>
            </a:r>
            <a:endParaRPr lang="en-US" dirty="0"/>
          </a:p>
        </p:txBody>
      </p:sp>
    </p:spTree>
    <p:extLst>
      <p:ext uri="{BB962C8B-B14F-4D97-AF65-F5344CB8AC3E}">
        <p14:creationId xmlns:p14="http://schemas.microsoft.com/office/powerpoint/2010/main" val="578966087"/>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One Content 1">
    <p:spTree>
      <p:nvGrpSpPr>
        <p:cNvPr id="1" name=""/>
        <p:cNvGrpSpPr/>
        <p:nvPr/>
      </p:nvGrpSpPr>
      <p:grpSpPr>
        <a:xfrm>
          <a:off x="0" y="0"/>
          <a:ext cx="0" cy="0"/>
          <a:chOff x="0" y="0"/>
          <a:chExt cx="0" cy="0"/>
        </a:xfrm>
      </p:grpSpPr>
      <p:grpSp>
        <p:nvGrpSpPr>
          <p:cNvPr id="16" name="Group 15"/>
          <p:cNvGrpSpPr/>
          <p:nvPr/>
        </p:nvGrpSpPr>
        <p:grpSpPr>
          <a:xfrm>
            <a:off x="0" y="-2902"/>
            <a:ext cx="9144000" cy="924772"/>
            <a:chOff x="0" y="-2903"/>
            <a:chExt cx="9144000" cy="924772"/>
          </a:xfrm>
        </p:grpSpPr>
        <p:sp>
          <p:nvSpPr>
            <p:cNvPr id="17" name="Rectangle 16"/>
            <p:cNvSpPr/>
            <p:nvPr/>
          </p:nvSpPr>
          <p:spPr>
            <a:xfrm>
              <a:off x="0" y="1115"/>
              <a:ext cx="9144000" cy="920754"/>
            </a:xfrm>
            <a:prstGeom prst="rect">
              <a:avLst/>
            </a:prstGeom>
            <a:solidFill>
              <a:srgbClr val="FFA615">
                <a:alpha val="9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837368" y="-980"/>
              <a:ext cx="922849" cy="922849"/>
            </a:xfrm>
            <a:prstGeom prst="rect">
              <a:avLst/>
            </a:prstGeom>
            <a:solidFill>
              <a:srgbClr val="FF9C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Rectangle 18"/>
            <p:cNvSpPr/>
            <p:nvPr/>
          </p:nvSpPr>
          <p:spPr>
            <a:xfrm>
              <a:off x="916441" y="-980"/>
              <a:ext cx="922849" cy="922849"/>
            </a:xfrm>
            <a:prstGeom prst="rect">
              <a:avLst/>
            </a:prstGeom>
            <a:solidFill>
              <a:srgbClr val="FF8F1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p:cNvSpPr/>
            <p:nvPr/>
          </p:nvSpPr>
          <p:spPr>
            <a:xfrm>
              <a:off x="0" y="-2903"/>
              <a:ext cx="922849" cy="922849"/>
            </a:xfrm>
            <a:prstGeom prst="rect">
              <a:avLst/>
            </a:prstGeom>
            <a:solidFill>
              <a:srgbClr val="EB7C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 name="Title 1"/>
          <p:cNvSpPr>
            <a:spLocks noGrp="1"/>
          </p:cNvSpPr>
          <p:nvPr>
            <p:ph type="title" hasCustomPrompt="1"/>
          </p:nvPr>
        </p:nvSpPr>
        <p:spPr>
          <a:xfrm>
            <a:off x="457200" y="299524"/>
            <a:ext cx="8229600" cy="902229"/>
          </a:xfrm>
        </p:spPr>
        <p:txBody>
          <a:bodyPr>
            <a:normAutofit/>
          </a:bodyPr>
          <a:lstStyle>
            <a:lvl1pPr algn="l">
              <a:defRPr sz="3600" b="1" cap="all" baseline="0">
                <a:solidFill>
                  <a:schemeClr val="bg1"/>
                </a:solidFill>
                <a:latin typeface="Segoe UI"/>
                <a:cs typeface="Segoe UI"/>
              </a:defRPr>
            </a:lvl1pPr>
          </a:lstStyle>
          <a:p>
            <a:r>
              <a:rPr lang="en-US" dirty="0" smtClean="0"/>
              <a:t>TITLE OF TEXT SLIDE</a:t>
            </a:r>
            <a:endParaRPr lang="en-US" dirty="0"/>
          </a:p>
        </p:txBody>
      </p:sp>
      <p:sp>
        <p:nvSpPr>
          <p:cNvPr id="3" name="Content Placeholder 2"/>
          <p:cNvSpPr>
            <a:spLocks noGrp="1"/>
          </p:cNvSpPr>
          <p:nvPr>
            <p:ph sz="half" idx="1"/>
          </p:nvPr>
        </p:nvSpPr>
        <p:spPr>
          <a:xfrm>
            <a:off x="457200" y="1600201"/>
            <a:ext cx="8229600" cy="1631216"/>
          </a:xfrm>
        </p:spPr>
        <p:txBody>
          <a:bodyPr/>
          <a:lstStyle>
            <a:lvl1pPr>
              <a:buClr>
                <a:srgbClr val="54A2E1"/>
              </a:buClr>
              <a:defRPr sz="2000">
                <a:latin typeface="Segoe UI"/>
                <a:cs typeface="Segoe UI"/>
              </a:defRPr>
            </a:lvl1pPr>
            <a:lvl2pPr>
              <a:buClr>
                <a:srgbClr val="54A2E1"/>
              </a:buClr>
              <a:defRPr sz="2400"/>
            </a:lvl2pPr>
            <a:lvl3pPr>
              <a:buClr>
                <a:srgbClr val="54A2E1"/>
              </a:buClr>
              <a:defRPr sz="2000"/>
            </a:lvl3pPr>
            <a:lvl4pPr>
              <a:buClr>
                <a:srgbClr val="54A2E1"/>
              </a:buClr>
              <a:defRPr sz="1800"/>
            </a:lvl4pPr>
            <a:lvl5pPr>
              <a:buClr>
                <a:srgbClr val="54A2E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2"/>
            <a:ext cx="2133600" cy="365125"/>
          </a:xfrm>
          <a:prstGeom prst="rect">
            <a:avLst/>
          </a:prstGeom>
        </p:spPr>
        <p:txBody>
          <a:bodyPr lIns="91436" tIns="45718" rIns="91436" bIns="45718"/>
          <a:lstStyle/>
          <a:p>
            <a:fld id="{60E26B0D-C090-40E2-B8B9-D84D8BC048D4}" type="datetimeFigureOut">
              <a:rPr lang="en-US" smtClean="0"/>
              <a:pPr/>
              <a:t>12/8/2020</a:t>
            </a:fld>
            <a:endParaRPr lang="en-US"/>
          </a:p>
        </p:txBody>
      </p:sp>
      <p:sp>
        <p:nvSpPr>
          <p:cNvPr id="6" name="Footer Placeholder 5"/>
          <p:cNvSpPr>
            <a:spLocks noGrp="1"/>
          </p:cNvSpPr>
          <p:nvPr>
            <p:ph type="ftr" sz="quarter" idx="11"/>
          </p:nvPr>
        </p:nvSpPr>
        <p:spPr>
          <a:xfrm>
            <a:off x="3124200" y="6356352"/>
            <a:ext cx="2895600" cy="365125"/>
          </a:xfrm>
          <a:prstGeom prst="rect">
            <a:avLst/>
          </a:prstGeom>
        </p:spPr>
        <p:txBody>
          <a:bodyPr lIns="91436" tIns="45718" rIns="91436" bIns="45718"/>
          <a:lstStyle/>
          <a:p>
            <a:endParaRPr lang="en-US"/>
          </a:p>
        </p:txBody>
      </p:sp>
      <p:sp>
        <p:nvSpPr>
          <p:cNvPr id="7" name="Slide Number Placeholder 6"/>
          <p:cNvSpPr>
            <a:spLocks noGrp="1"/>
          </p:cNvSpPr>
          <p:nvPr>
            <p:ph type="sldNum" sz="quarter" idx="12"/>
          </p:nvPr>
        </p:nvSpPr>
        <p:spPr>
          <a:xfrm>
            <a:off x="6553201" y="6356352"/>
            <a:ext cx="2133600" cy="365125"/>
          </a:xfrm>
          <a:prstGeom prst="rect">
            <a:avLst/>
          </a:prstGeom>
        </p:spPr>
        <p:txBody>
          <a:bodyPr lIns="91436" tIns="45718" rIns="91436" bIns="45718"/>
          <a:lstStyle/>
          <a:p>
            <a:fld id="{A8202E1B-25E7-4E22-BFC9-771098423473}" type="slidenum">
              <a:rPr lang="en-US" smtClean="0"/>
              <a:pPr/>
              <a:t>‹N°›</a:t>
            </a:fld>
            <a:endParaRPr lang="en-US"/>
          </a:p>
        </p:txBody>
      </p:sp>
    </p:spTree>
    <p:extLst>
      <p:ext uri="{BB962C8B-B14F-4D97-AF65-F5344CB8AC3E}">
        <p14:creationId xmlns:p14="http://schemas.microsoft.com/office/powerpoint/2010/main" val="184424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theme" Target="../theme/theme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228601"/>
            <a:ext cx="8363938" cy="56784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9436" y="1447802"/>
            <a:ext cx="8363937" cy="150041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9786927"/>
      </p:ext>
    </p:extLst>
  </p:cSld>
  <p:clrMap bg1="dk1" tx1="lt1" bg2="dk2" tx2="lt2" accent1="accent1" accent2="accent2" accent3="accent3" accent4="accent4" accent5="accent5" accent6="accent6" hlink="hlink" folHlink="folHlink"/>
  <p:sldLayoutIdLst>
    <p:sldLayoutId id="2147483744" r:id="rId1"/>
    <p:sldLayoutId id="2147483735" r:id="rId2"/>
    <p:sldLayoutId id="2147483736" r:id="rId3"/>
    <p:sldLayoutId id="2147483739" r:id="rId4"/>
    <p:sldLayoutId id="2147483740" r:id="rId5"/>
    <p:sldLayoutId id="2147483742" r:id="rId6"/>
    <p:sldLayoutId id="2147483743" r:id="rId7"/>
    <p:sldLayoutId id="2147483785" r:id="rId8"/>
    <p:sldLayoutId id="2147483798" r:id="rId9"/>
    <p:sldLayoutId id="2147483800" r:id="rId10"/>
    <p:sldLayoutId id="2147483803" r:id="rId11"/>
  </p:sldLayoutIdLst>
  <p:transition>
    <p:fade/>
  </p:transition>
  <p:txStyles>
    <p:titleStyle>
      <a:lvl1pPr algn="l" defTabSz="685835" rtl="0" eaLnBrk="1" latinLnBrk="0" hangingPunct="1">
        <a:lnSpc>
          <a:spcPct val="90000"/>
        </a:lnSpc>
        <a:spcBef>
          <a:spcPct val="0"/>
        </a:spcBef>
        <a:buNone/>
        <a:defRPr lang="en-US" sz="4100" b="0" kern="1200" cap="none" spc="-75" baseline="0" dirty="0" smtClean="0">
          <a:ln w="3175">
            <a:noFill/>
          </a:ln>
          <a:solidFill>
            <a:srgbClr val="072B60"/>
          </a:solidFill>
          <a:effectLst/>
          <a:latin typeface="Segoe UI Light" pitchFamily="34" charset="0"/>
          <a:ea typeface="+mn-ea"/>
          <a:cs typeface="Arial" charset="0"/>
        </a:defRPr>
      </a:lvl1pPr>
    </p:titleStyle>
    <p:bodyStyle>
      <a:lvl1pPr marL="259580" indent="-259580" algn="l" defTabSz="685835" rtl="0" eaLnBrk="1" latinLnBrk="0" hangingPunct="1">
        <a:lnSpc>
          <a:spcPct val="90000"/>
        </a:lnSpc>
        <a:spcBef>
          <a:spcPct val="20000"/>
        </a:spcBef>
        <a:buSzPct val="90000"/>
        <a:buFont typeface="Arial" pitchFamily="34" charset="0"/>
        <a:buChar char="•"/>
        <a:defRPr sz="2400" kern="1200">
          <a:solidFill>
            <a:srgbClr val="072B60"/>
          </a:solidFill>
          <a:latin typeface="+mn-lt"/>
          <a:ea typeface="+mn-ea"/>
          <a:cs typeface="+mn-cs"/>
        </a:defRPr>
      </a:lvl1pPr>
      <a:lvl2pPr marL="472722" indent="-213142" algn="l" defTabSz="685835" rtl="0" eaLnBrk="1" latinLnBrk="0" hangingPunct="1">
        <a:lnSpc>
          <a:spcPct val="90000"/>
        </a:lnSpc>
        <a:spcBef>
          <a:spcPct val="20000"/>
        </a:spcBef>
        <a:buSzPct val="90000"/>
        <a:buFont typeface="Arial" pitchFamily="34" charset="0"/>
        <a:buChar char="•"/>
        <a:tabLst>
          <a:tab pos="472722" algn="l"/>
        </a:tabLst>
        <a:defRPr sz="2100" kern="1200">
          <a:solidFill>
            <a:srgbClr val="072B60"/>
          </a:solidFill>
          <a:latin typeface="+mn-lt"/>
          <a:ea typeface="+mn-ea"/>
          <a:cs typeface="+mn-cs"/>
        </a:defRPr>
      </a:lvl2pPr>
      <a:lvl3pPr marL="685862" indent="-213142" algn="l" defTabSz="685835" rtl="0" eaLnBrk="1" latinLnBrk="0" hangingPunct="1">
        <a:lnSpc>
          <a:spcPct val="90000"/>
        </a:lnSpc>
        <a:spcBef>
          <a:spcPct val="20000"/>
        </a:spcBef>
        <a:buSzPct val="90000"/>
        <a:buFont typeface="Arial" pitchFamily="34" charset="0"/>
        <a:buChar char="•"/>
        <a:defRPr sz="1800" kern="1200">
          <a:solidFill>
            <a:srgbClr val="072B60"/>
          </a:solidFill>
          <a:latin typeface="+mn-lt"/>
          <a:ea typeface="+mn-ea"/>
          <a:cs typeface="+mn-cs"/>
        </a:defRPr>
      </a:lvl3pPr>
      <a:lvl4pPr marL="1112146" indent="-167894" algn="l" defTabSz="685835" rtl="0" eaLnBrk="1" latinLnBrk="0" hangingPunct="1">
        <a:lnSpc>
          <a:spcPct val="90000"/>
        </a:lnSpc>
        <a:spcBef>
          <a:spcPct val="20000"/>
        </a:spcBef>
        <a:buSzPct val="90000"/>
        <a:buFont typeface="Arial" pitchFamily="34" charset="0"/>
        <a:buChar char="•"/>
        <a:tabLst>
          <a:tab pos="685862" algn="l"/>
        </a:tabLst>
        <a:defRPr sz="1500" kern="1200">
          <a:solidFill>
            <a:srgbClr val="072B60"/>
          </a:solidFill>
          <a:latin typeface="+mn-lt"/>
          <a:ea typeface="+mn-ea"/>
          <a:cs typeface="+mn-cs"/>
        </a:defRPr>
      </a:lvl4pPr>
      <a:lvl5pPr marL="1284803" indent="-172657" algn="l" defTabSz="685835" rtl="0" eaLnBrk="1" latinLnBrk="0" hangingPunct="1">
        <a:lnSpc>
          <a:spcPct val="90000"/>
        </a:lnSpc>
        <a:spcBef>
          <a:spcPct val="20000"/>
        </a:spcBef>
        <a:buSzPct val="90000"/>
        <a:buFont typeface="Arial" pitchFamily="34" charset="0"/>
        <a:buChar char="•"/>
        <a:defRPr sz="1500" kern="1200">
          <a:solidFill>
            <a:srgbClr val="072B60"/>
          </a:solidFill>
          <a:latin typeface="+mn-lt"/>
          <a:ea typeface="+mn-ea"/>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35" rtl="0" eaLnBrk="1" latinLnBrk="0" hangingPunct="1">
        <a:defRPr sz="1400" kern="1200">
          <a:solidFill>
            <a:schemeClr val="tx1"/>
          </a:solidFill>
          <a:latin typeface="+mn-lt"/>
          <a:ea typeface="+mn-ea"/>
          <a:cs typeface="+mn-cs"/>
        </a:defRPr>
      </a:lvl1pPr>
      <a:lvl2pPr marL="342918" algn="l" defTabSz="685835" rtl="0" eaLnBrk="1" latinLnBrk="0" hangingPunct="1">
        <a:defRPr sz="1400" kern="1200">
          <a:solidFill>
            <a:schemeClr val="tx1"/>
          </a:solidFill>
          <a:latin typeface="+mn-lt"/>
          <a:ea typeface="+mn-ea"/>
          <a:cs typeface="+mn-cs"/>
        </a:defRPr>
      </a:lvl2pPr>
      <a:lvl3pPr marL="685835" algn="l" defTabSz="685835" rtl="0" eaLnBrk="1" latinLnBrk="0" hangingPunct="1">
        <a:defRPr sz="1400" kern="1200">
          <a:solidFill>
            <a:schemeClr val="tx1"/>
          </a:solidFill>
          <a:latin typeface="+mn-lt"/>
          <a:ea typeface="+mn-ea"/>
          <a:cs typeface="+mn-cs"/>
        </a:defRPr>
      </a:lvl3pPr>
      <a:lvl4pPr marL="1028753" algn="l" defTabSz="685835" rtl="0" eaLnBrk="1" latinLnBrk="0" hangingPunct="1">
        <a:defRPr sz="1400" kern="1200">
          <a:solidFill>
            <a:schemeClr val="tx1"/>
          </a:solidFill>
          <a:latin typeface="+mn-lt"/>
          <a:ea typeface="+mn-ea"/>
          <a:cs typeface="+mn-cs"/>
        </a:defRPr>
      </a:lvl4pPr>
      <a:lvl5pPr marL="1371671" algn="l" defTabSz="685835" rtl="0" eaLnBrk="1" latinLnBrk="0" hangingPunct="1">
        <a:defRPr sz="1400" kern="1200">
          <a:solidFill>
            <a:schemeClr val="tx1"/>
          </a:solidFill>
          <a:latin typeface="+mn-lt"/>
          <a:ea typeface="+mn-ea"/>
          <a:cs typeface="+mn-cs"/>
        </a:defRPr>
      </a:lvl5pPr>
      <a:lvl6pPr marL="1714588" algn="l" defTabSz="685835" rtl="0" eaLnBrk="1" latinLnBrk="0" hangingPunct="1">
        <a:defRPr sz="1400" kern="1200">
          <a:solidFill>
            <a:schemeClr val="tx1"/>
          </a:solidFill>
          <a:latin typeface="+mn-lt"/>
          <a:ea typeface="+mn-ea"/>
          <a:cs typeface="+mn-cs"/>
        </a:defRPr>
      </a:lvl6pPr>
      <a:lvl7pPr marL="2057506" algn="l" defTabSz="685835" rtl="0" eaLnBrk="1" latinLnBrk="0" hangingPunct="1">
        <a:defRPr sz="1400" kern="1200">
          <a:solidFill>
            <a:schemeClr val="tx1"/>
          </a:solidFill>
          <a:latin typeface="+mn-lt"/>
          <a:ea typeface="+mn-ea"/>
          <a:cs typeface="+mn-cs"/>
        </a:defRPr>
      </a:lvl7pPr>
      <a:lvl8pPr marL="2400424" algn="l" defTabSz="685835" rtl="0" eaLnBrk="1" latinLnBrk="0" hangingPunct="1">
        <a:defRPr sz="1400" kern="1200">
          <a:solidFill>
            <a:schemeClr val="tx1"/>
          </a:solidFill>
          <a:latin typeface="+mn-lt"/>
          <a:ea typeface="+mn-ea"/>
          <a:cs typeface="+mn-cs"/>
        </a:defRPr>
      </a:lvl8pPr>
      <a:lvl9pPr marL="2743341" algn="l" defTabSz="685835"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228601"/>
            <a:ext cx="8363938" cy="56784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9436" y="1447802"/>
            <a:ext cx="8363937" cy="1500411"/>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25013393"/>
      </p:ext>
    </p:extLst>
  </p:cSld>
  <p:clrMap bg1="dk1" tx1="lt1" bg2="dk2" tx2="lt2" accent1="accent1" accent2="accent2" accent3="accent3" accent4="accent4" accent5="accent5" accent6="accent6" hlink="hlink" folHlink="folHlink"/>
  <p:sldLayoutIdLst>
    <p:sldLayoutId id="2147483763" r:id="rId1"/>
    <p:sldLayoutId id="2147483765" r:id="rId2"/>
    <p:sldLayoutId id="2147483764" r:id="rId3"/>
    <p:sldLayoutId id="2147483766" r:id="rId4"/>
    <p:sldLayoutId id="2147483767" r:id="rId5"/>
    <p:sldLayoutId id="2147483768" r:id="rId6"/>
    <p:sldLayoutId id="2147483834" r:id="rId7"/>
    <p:sldLayoutId id="2147483837" r:id="rId8"/>
  </p:sldLayoutIdLst>
  <p:transition>
    <p:fade/>
  </p:transition>
  <p:txStyles>
    <p:titleStyle>
      <a:lvl1pPr algn="l" defTabSz="685835" rtl="0" eaLnBrk="1" latinLnBrk="0" hangingPunct="1">
        <a:lnSpc>
          <a:spcPct val="90000"/>
        </a:lnSpc>
        <a:spcBef>
          <a:spcPct val="0"/>
        </a:spcBef>
        <a:buNone/>
        <a:defRPr lang="en-US" sz="4100" b="0" kern="1200" cap="none" spc="-75" baseline="0" dirty="0" smtClean="0">
          <a:ln w="3175">
            <a:noFill/>
          </a:ln>
          <a:gradFill flip="none" rotWithShape="1">
            <a:gsLst>
              <a:gs pos="0">
                <a:schemeClr val="tx1">
                  <a:lumMod val="75000"/>
                  <a:lumOff val="25000"/>
                </a:schemeClr>
              </a:gs>
              <a:gs pos="86000">
                <a:schemeClr val="tx1">
                  <a:lumMod val="75000"/>
                  <a:lumOff val="25000"/>
                </a:schemeClr>
              </a:gs>
            </a:gsLst>
            <a:lin ang="5400000" scaled="0"/>
            <a:tileRect/>
          </a:gradFill>
          <a:effectLst/>
          <a:latin typeface="Segoe UI Light" pitchFamily="34" charset="0"/>
          <a:ea typeface="+mn-ea"/>
          <a:cs typeface="Arial" charset="0"/>
        </a:defRPr>
      </a:lvl1pPr>
    </p:titleStyle>
    <p:bodyStyle>
      <a:lvl1pPr marL="259580" indent="-259580" algn="l" defTabSz="685835" rtl="0" eaLnBrk="1" latinLnBrk="0" hangingPunct="1">
        <a:lnSpc>
          <a:spcPct val="90000"/>
        </a:lnSpc>
        <a:spcBef>
          <a:spcPct val="20000"/>
        </a:spcBef>
        <a:buSzPct val="90000"/>
        <a:buFont typeface="Arial" pitchFamily="34" charset="0"/>
        <a:buChar char="•"/>
        <a:defRPr sz="24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1pPr>
      <a:lvl2pPr marL="472722" indent="-213142" algn="l" defTabSz="685835" rtl="0" eaLnBrk="1" latinLnBrk="0" hangingPunct="1">
        <a:lnSpc>
          <a:spcPct val="90000"/>
        </a:lnSpc>
        <a:spcBef>
          <a:spcPct val="20000"/>
        </a:spcBef>
        <a:buSzPct val="90000"/>
        <a:buFont typeface="Arial" pitchFamily="34" charset="0"/>
        <a:buChar char="•"/>
        <a:tabLst>
          <a:tab pos="472722" algn="l"/>
        </a:tabLst>
        <a:defRPr sz="21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2pPr>
      <a:lvl3pPr marL="685862" indent="-213142" algn="l" defTabSz="685835" rtl="0" eaLnBrk="1" latinLnBrk="0" hangingPunct="1">
        <a:lnSpc>
          <a:spcPct val="90000"/>
        </a:lnSpc>
        <a:spcBef>
          <a:spcPct val="20000"/>
        </a:spcBef>
        <a:buSzPct val="90000"/>
        <a:buFont typeface="Arial" pitchFamily="34" charset="0"/>
        <a:buChar char="•"/>
        <a:defRPr sz="18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3pPr>
      <a:lvl4pPr marL="1112146" indent="-167894" algn="l" defTabSz="685835" rtl="0" eaLnBrk="1" latinLnBrk="0" hangingPunct="1">
        <a:lnSpc>
          <a:spcPct val="90000"/>
        </a:lnSpc>
        <a:spcBef>
          <a:spcPct val="20000"/>
        </a:spcBef>
        <a:buSzPct val="90000"/>
        <a:buFont typeface="Arial" pitchFamily="34" charset="0"/>
        <a:buChar char="•"/>
        <a:tabLst>
          <a:tab pos="685862" algn="l"/>
        </a:tabLst>
        <a:defRPr sz="15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4pPr>
      <a:lvl5pPr marL="1284803" indent="-172657" algn="l" defTabSz="685835" rtl="0" eaLnBrk="1" latinLnBrk="0" hangingPunct="1">
        <a:lnSpc>
          <a:spcPct val="90000"/>
        </a:lnSpc>
        <a:spcBef>
          <a:spcPct val="20000"/>
        </a:spcBef>
        <a:buSzPct val="90000"/>
        <a:buFont typeface="Arial" pitchFamily="34" charset="0"/>
        <a:buChar char="•"/>
        <a:defRPr sz="1500" kern="1200">
          <a:gradFill>
            <a:gsLst>
              <a:gs pos="0">
                <a:schemeClr val="tx1">
                  <a:lumMod val="75000"/>
                  <a:lumOff val="25000"/>
                </a:schemeClr>
              </a:gs>
              <a:gs pos="86000">
                <a:schemeClr val="tx1">
                  <a:lumMod val="75000"/>
                  <a:lumOff val="25000"/>
                </a:schemeClr>
              </a:gs>
            </a:gsLst>
            <a:lin ang="5400000" scaled="0"/>
          </a:gradFill>
          <a:latin typeface="+mn-lt"/>
          <a:ea typeface="+mn-ea"/>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35" rtl="0" eaLnBrk="1" latinLnBrk="0" hangingPunct="1">
        <a:defRPr sz="1400" kern="1200">
          <a:solidFill>
            <a:schemeClr val="tx1"/>
          </a:solidFill>
          <a:latin typeface="+mn-lt"/>
          <a:ea typeface="+mn-ea"/>
          <a:cs typeface="+mn-cs"/>
        </a:defRPr>
      </a:lvl1pPr>
      <a:lvl2pPr marL="342918" algn="l" defTabSz="685835" rtl="0" eaLnBrk="1" latinLnBrk="0" hangingPunct="1">
        <a:defRPr sz="1400" kern="1200">
          <a:solidFill>
            <a:schemeClr val="tx1"/>
          </a:solidFill>
          <a:latin typeface="+mn-lt"/>
          <a:ea typeface="+mn-ea"/>
          <a:cs typeface="+mn-cs"/>
        </a:defRPr>
      </a:lvl2pPr>
      <a:lvl3pPr marL="685835" algn="l" defTabSz="685835" rtl="0" eaLnBrk="1" latinLnBrk="0" hangingPunct="1">
        <a:defRPr sz="1400" kern="1200">
          <a:solidFill>
            <a:schemeClr val="tx1"/>
          </a:solidFill>
          <a:latin typeface="+mn-lt"/>
          <a:ea typeface="+mn-ea"/>
          <a:cs typeface="+mn-cs"/>
        </a:defRPr>
      </a:lvl3pPr>
      <a:lvl4pPr marL="1028753" algn="l" defTabSz="685835" rtl="0" eaLnBrk="1" latinLnBrk="0" hangingPunct="1">
        <a:defRPr sz="1400" kern="1200">
          <a:solidFill>
            <a:schemeClr val="tx1"/>
          </a:solidFill>
          <a:latin typeface="+mn-lt"/>
          <a:ea typeface="+mn-ea"/>
          <a:cs typeface="+mn-cs"/>
        </a:defRPr>
      </a:lvl4pPr>
      <a:lvl5pPr marL="1371671" algn="l" defTabSz="685835" rtl="0" eaLnBrk="1" latinLnBrk="0" hangingPunct="1">
        <a:defRPr sz="1400" kern="1200">
          <a:solidFill>
            <a:schemeClr val="tx1"/>
          </a:solidFill>
          <a:latin typeface="+mn-lt"/>
          <a:ea typeface="+mn-ea"/>
          <a:cs typeface="+mn-cs"/>
        </a:defRPr>
      </a:lvl5pPr>
      <a:lvl6pPr marL="1714588" algn="l" defTabSz="685835" rtl="0" eaLnBrk="1" latinLnBrk="0" hangingPunct="1">
        <a:defRPr sz="1400" kern="1200">
          <a:solidFill>
            <a:schemeClr val="tx1"/>
          </a:solidFill>
          <a:latin typeface="+mn-lt"/>
          <a:ea typeface="+mn-ea"/>
          <a:cs typeface="+mn-cs"/>
        </a:defRPr>
      </a:lvl6pPr>
      <a:lvl7pPr marL="2057506" algn="l" defTabSz="685835" rtl="0" eaLnBrk="1" latinLnBrk="0" hangingPunct="1">
        <a:defRPr sz="1400" kern="1200">
          <a:solidFill>
            <a:schemeClr val="tx1"/>
          </a:solidFill>
          <a:latin typeface="+mn-lt"/>
          <a:ea typeface="+mn-ea"/>
          <a:cs typeface="+mn-cs"/>
        </a:defRPr>
      </a:lvl7pPr>
      <a:lvl8pPr marL="2400424" algn="l" defTabSz="685835" rtl="0" eaLnBrk="1" latinLnBrk="0" hangingPunct="1">
        <a:defRPr sz="1400" kern="1200">
          <a:solidFill>
            <a:schemeClr val="tx1"/>
          </a:solidFill>
          <a:latin typeface="+mn-lt"/>
          <a:ea typeface="+mn-ea"/>
          <a:cs typeface="+mn-cs"/>
        </a:defRPr>
      </a:lvl8pPr>
      <a:lvl9pPr marL="2743341" algn="l" defTabSz="685835"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228601"/>
            <a:ext cx="8363938" cy="56784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9436" y="1447802"/>
            <a:ext cx="8363937" cy="1500411"/>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32232582"/>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5" r:id="rId8"/>
    <p:sldLayoutId id="2147483801" r:id="rId9"/>
    <p:sldLayoutId id="2147483804" r:id="rId10"/>
    <p:sldLayoutId id="2147483833" r:id="rId11"/>
    <p:sldLayoutId id="2147483838" r:id="rId12"/>
  </p:sldLayoutIdLst>
  <p:transition>
    <p:fade/>
  </p:transition>
  <p:txStyles>
    <p:titleStyle>
      <a:lvl1pPr algn="l" defTabSz="685835" rtl="0" eaLnBrk="1" latinLnBrk="0" hangingPunct="1">
        <a:lnSpc>
          <a:spcPct val="90000"/>
        </a:lnSpc>
        <a:spcBef>
          <a:spcPct val="0"/>
        </a:spcBef>
        <a:buNone/>
        <a:defRPr lang="en-US" sz="4100" b="0" kern="1200" cap="none" spc="-75" baseline="0" dirty="0" smtClean="0">
          <a:ln w="3175">
            <a:noFill/>
          </a:ln>
          <a:solidFill>
            <a:srgbClr val="072B60"/>
          </a:solidFill>
          <a:effectLst/>
          <a:latin typeface="Segoe UI Light" pitchFamily="34" charset="0"/>
          <a:ea typeface="+mn-ea"/>
          <a:cs typeface="Arial" charset="0"/>
        </a:defRPr>
      </a:lvl1pPr>
    </p:titleStyle>
    <p:bodyStyle>
      <a:lvl1pPr marL="259580" indent="-259580" algn="l" defTabSz="685835" rtl="0" eaLnBrk="1" latinLnBrk="0" hangingPunct="1">
        <a:lnSpc>
          <a:spcPct val="90000"/>
        </a:lnSpc>
        <a:spcBef>
          <a:spcPct val="20000"/>
        </a:spcBef>
        <a:buSzPct val="90000"/>
        <a:buFont typeface="Arial" pitchFamily="34" charset="0"/>
        <a:buChar char="•"/>
        <a:defRPr sz="2400" kern="1200">
          <a:solidFill>
            <a:srgbClr val="072B60"/>
          </a:solidFill>
          <a:latin typeface="+mn-lt"/>
          <a:ea typeface="+mn-ea"/>
          <a:cs typeface="+mn-cs"/>
        </a:defRPr>
      </a:lvl1pPr>
      <a:lvl2pPr marL="472722" indent="-213142" algn="l" defTabSz="685835" rtl="0" eaLnBrk="1" latinLnBrk="0" hangingPunct="1">
        <a:lnSpc>
          <a:spcPct val="90000"/>
        </a:lnSpc>
        <a:spcBef>
          <a:spcPct val="20000"/>
        </a:spcBef>
        <a:buSzPct val="90000"/>
        <a:buFont typeface="Arial" pitchFamily="34" charset="0"/>
        <a:buChar char="•"/>
        <a:tabLst>
          <a:tab pos="472722" algn="l"/>
        </a:tabLst>
        <a:defRPr sz="2100" kern="1200">
          <a:solidFill>
            <a:srgbClr val="072B60"/>
          </a:solidFill>
          <a:latin typeface="+mn-lt"/>
          <a:ea typeface="+mn-ea"/>
          <a:cs typeface="+mn-cs"/>
        </a:defRPr>
      </a:lvl2pPr>
      <a:lvl3pPr marL="685862" indent="-213142" algn="l" defTabSz="685835" rtl="0" eaLnBrk="1" latinLnBrk="0" hangingPunct="1">
        <a:lnSpc>
          <a:spcPct val="90000"/>
        </a:lnSpc>
        <a:spcBef>
          <a:spcPct val="20000"/>
        </a:spcBef>
        <a:buSzPct val="90000"/>
        <a:buFont typeface="Arial" pitchFamily="34" charset="0"/>
        <a:buChar char="•"/>
        <a:defRPr sz="1800" kern="1200">
          <a:solidFill>
            <a:srgbClr val="072B60"/>
          </a:solidFill>
          <a:latin typeface="+mn-lt"/>
          <a:ea typeface="+mn-ea"/>
          <a:cs typeface="+mn-cs"/>
        </a:defRPr>
      </a:lvl3pPr>
      <a:lvl4pPr marL="1112146" indent="-167894" algn="l" defTabSz="685835" rtl="0" eaLnBrk="1" latinLnBrk="0" hangingPunct="1">
        <a:lnSpc>
          <a:spcPct val="90000"/>
        </a:lnSpc>
        <a:spcBef>
          <a:spcPct val="20000"/>
        </a:spcBef>
        <a:buSzPct val="90000"/>
        <a:buFont typeface="Arial" pitchFamily="34" charset="0"/>
        <a:buChar char="•"/>
        <a:tabLst>
          <a:tab pos="685862" algn="l"/>
        </a:tabLst>
        <a:defRPr sz="1500" kern="1200">
          <a:solidFill>
            <a:srgbClr val="072B60"/>
          </a:solidFill>
          <a:latin typeface="+mn-lt"/>
          <a:ea typeface="+mn-ea"/>
          <a:cs typeface="+mn-cs"/>
        </a:defRPr>
      </a:lvl4pPr>
      <a:lvl5pPr marL="1284803" indent="-172657" algn="l" defTabSz="685835" rtl="0" eaLnBrk="1" latinLnBrk="0" hangingPunct="1">
        <a:lnSpc>
          <a:spcPct val="90000"/>
        </a:lnSpc>
        <a:spcBef>
          <a:spcPct val="20000"/>
        </a:spcBef>
        <a:buSzPct val="90000"/>
        <a:buFont typeface="Arial" pitchFamily="34" charset="0"/>
        <a:buChar char="•"/>
        <a:defRPr sz="1500" kern="1200">
          <a:solidFill>
            <a:srgbClr val="072B60"/>
          </a:solidFill>
          <a:latin typeface="+mn-lt"/>
          <a:ea typeface="+mn-ea"/>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35" rtl="0" eaLnBrk="1" latinLnBrk="0" hangingPunct="1">
        <a:defRPr sz="1400" kern="1200">
          <a:solidFill>
            <a:schemeClr val="tx1"/>
          </a:solidFill>
          <a:latin typeface="+mn-lt"/>
          <a:ea typeface="+mn-ea"/>
          <a:cs typeface="+mn-cs"/>
        </a:defRPr>
      </a:lvl1pPr>
      <a:lvl2pPr marL="342918" algn="l" defTabSz="685835" rtl="0" eaLnBrk="1" latinLnBrk="0" hangingPunct="1">
        <a:defRPr sz="1400" kern="1200">
          <a:solidFill>
            <a:schemeClr val="tx1"/>
          </a:solidFill>
          <a:latin typeface="+mn-lt"/>
          <a:ea typeface="+mn-ea"/>
          <a:cs typeface="+mn-cs"/>
        </a:defRPr>
      </a:lvl2pPr>
      <a:lvl3pPr marL="685835" algn="l" defTabSz="685835" rtl="0" eaLnBrk="1" latinLnBrk="0" hangingPunct="1">
        <a:defRPr sz="1400" kern="1200">
          <a:solidFill>
            <a:schemeClr val="tx1"/>
          </a:solidFill>
          <a:latin typeface="+mn-lt"/>
          <a:ea typeface="+mn-ea"/>
          <a:cs typeface="+mn-cs"/>
        </a:defRPr>
      </a:lvl3pPr>
      <a:lvl4pPr marL="1028753" algn="l" defTabSz="685835" rtl="0" eaLnBrk="1" latinLnBrk="0" hangingPunct="1">
        <a:defRPr sz="1400" kern="1200">
          <a:solidFill>
            <a:schemeClr val="tx1"/>
          </a:solidFill>
          <a:latin typeface="+mn-lt"/>
          <a:ea typeface="+mn-ea"/>
          <a:cs typeface="+mn-cs"/>
        </a:defRPr>
      </a:lvl4pPr>
      <a:lvl5pPr marL="1371671" algn="l" defTabSz="685835" rtl="0" eaLnBrk="1" latinLnBrk="0" hangingPunct="1">
        <a:defRPr sz="1400" kern="1200">
          <a:solidFill>
            <a:schemeClr val="tx1"/>
          </a:solidFill>
          <a:latin typeface="+mn-lt"/>
          <a:ea typeface="+mn-ea"/>
          <a:cs typeface="+mn-cs"/>
        </a:defRPr>
      </a:lvl5pPr>
      <a:lvl6pPr marL="1714588" algn="l" defTabSz="685835" rtl="0" eaLnBrk="1" latinLnBrk="0" hangingPunct="1">
        <a:defRPr sz="1400" kern="1200">
          <a:solidFill>
            <a:schemeClr val="tx1"/>
          </a:solidFill>
          <a:latin typeface="+mn-lt"/>
          <a:ea typeface="+mn-ea"/>
          <a:cs typeface="+mn-cs"/>
        </a:defRPr>
      </a:lvl6pPr>
      <a:lvl7pPr marL="2057506" algn="l" defTabSz="685835" rtl="0" eaLnBrk="1" latinLnBrk="0" hangingPunct="1">
        <a:defRPr sz="1400" kern="1200">
          <a:solidFill>
            <a:schemeClr val="tx1"/>
          </a:solidFill>
          <a:latin typeface="+mn-lt"/>
          <a:ea typeface="+mn-ea"/>
          <a:cs typeface="+mn-cs"/>
        </a:defRPr>
      </a:lvl7pPr>
      <a:lvl8pPr marL="2400424" algn="l" defTabSz="685835" rtl="0" eaLnBrk="1" latinLnBrk="0" hangingPunct="1">
        <a:defRPr sz="1400" kern="1200">
          <a:solidFill>
            <a:schemeClr val="tx1"/>
          </a:solidFill>
          <a:latin typeface="+mn-lt"/>
          <a:ea typeface="+mn-ea"/>
          <a:cs typeface="+mn-cs"/>
        </a:defRPr>
      </a:lvl8pPr>
      <a:lvl9pPr marL="2743341" algn="l" defTabSz="685835"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228601"/>
            <a:ext cx="8363938" cy="56784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9436" y="1447803"/>
            <a:ext cx="8363937" cy="1500411"/>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32232582"/>
      </p:ext>
    </p:extLst>
  </p:cSld>
  <p:clrMap bg1="dk1" tx1="lt1" bg2="dk2" tx2="lt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transition>
    <p:fade/>
  </p:transition>
  <p:txStyles>
    <p:titleStyle>
      <a:lvl1pPr algn="l" defTabSz="685778" rtl="0" eaLnBrk="1" latinLnBrk="0" hangingPunct="1">
        <a:lnSpc>
          <a:spcPct val="90000"/>
        </a:lnSpc>
        <a:spcBef>
          <a:spcPct val="0"/>
        </a:spcBef>
        <a:buNone/>
        <a:defRPr lang="en-US" sz="4100" b="0" kern="1200" cap="none" spc="-75" baseline="0" dirty="0" smtClean="0">
          <a:ln w="3175">
            <a:noFill/>
          </a:ln>
          <a:solidFill>
            <a:srgbClr val="072B60"/>
          </a:solidFill>
          <a:effectLst/>
          <a:latin typeface="Segoe UI Light" pitchFamily="34" charset="0"/>
          <a:ea typeface="+mn-ea"/>
          <a:cs typeface="Arial" charset="0"/>
        </a:defRPr>
      </a:lvl1pPr>
    </p:titleStyle>
    <p:bodyStyle>
      <a:lvl1pPr marL="259558" indent="-259558" algn="l" defTabSz="685778" rtl="0" eaLnBrk="1" latinLnBrk="0" hangingPunct="1">
        <a:lnSpc>
          <a:spcPct val="90000"/>
        </a:lnSpc>
        <a:spcBef>
          <a:spcPct val="20000"/>
        </a:spcBef>
        <a:buSzPct val="90000"/>
        <a:buFont typeface="Arial" pitchFamily="34" charset="0"/>
        <a:buChar char="•"/>
        <a:defRPr sz="2400" kern="1200">
          <a:solidFill>
            <a:srgbClr val="072B60"/>
          </a:solidFill>
          <a:latin typeface="+mn-lt"/>
          <a:ea typeface="+mn-ea"/>
          <a:cs typeface="+mn-cs"/>
        </a:defRPr>
      </a:lvl1pPr>
      <a:lvl2pPr marL="472683" indent="-213124" algn="l" defTabSz="685778" rtl="0" eaLnBrk="1" latinLnBrk="0" hangingPunct="1">
        <a:lnSpc>
          <a:spcPct val="90000"/>
        </a:lnSpc>
        <a:spcBef>
          <a:spcPct val="20000"/>
        </a:spcBef>
        <a:buSzPct val="90000"/>
        <a:buFont typeface="Arial" pitchFamily="34" charset="0"/>
        <a:buChar char="•"/>
        <a:tabLst>
          <a:tab pos="472683" algn="l"/>
        </a:tabLst>
        <a:defRPr sz="2100" kern="1200">
          <a:solidFill>
            <a:srgbClr val="072B60"/>
          </a:solidFill>
          <a:latin typeface="+mn-lt"/>
          <a:ea typeface="+mn-ea"/>
          <a:cs typeface="+mn-cs"/>
        </a:defRPr>
      </a:lvl2pPr>
      <a:lvl3pPr marL="685805" indent="-213124" algn="l" defTabSz="685778" rtl="0" eaLnBrk="1" latinLnBrk="0" hangingPunct="1">
        <a:lnSpc>
          <a:spcPct val="90000"/>
        </a:lnSpc>
        <a:spcBef>
          <a:spcPct val="20000"/>
        </a:spcBef>
        <a:buSzPct val="90000"/>
        <a:buFont typeface="Arial" pitchFamily="34" charset="0"/>
        <a:buChar char="•"/>
        <a:defRPr sz="1800" kern="1200">
          <a:solidFill>
            <a:srgbClr val="072B60"/>
          </a:solidFill>
          <a:latin typeface="+mn-lt"/>
          <a:ea typeface="+mn-ea"/>
          <a:cs typeface="+mn-cs"/>
        </a:defRPr>
      </a:lvl3pPr>
      <a:lvl4pPr marL="1112054" indent="-167880" algn="l" defTabSz="685778" rtl="0" eaLnBrk="1" latinLnBrk="0" hangingPunct="1">
        <a:lnSpc>
          <a:spcPct val="90000"/>
        </a:lnSpc>
        <a:spcBef>
          <a:spcPct val="20000"/>
        </a:spcBef>
        <a:buSzPct val="90000"/>
        <a:buFont typeface="Arial" pitchFamily="34" charset="0"/>
        <a:buChar char="•"/>
        <a:tabLst>
          <a:tab pos="685805" algn="l"/>
        </a:tabLst>
        <a:defRPr sz="1500" kern="1200">
          <a:solidFill>
            <a:srgbClr val="072B60"/>
          </a:solidFill>
          <a:latin typeface="+mn-lt"/>
          <a:ea typeface="+mn-ea"/>
          <a:cs typeface="+mn-cs"/>
        </a:defRPr>
      </a:lvl4pPr>
      <a:lvl5pPr marL="1284696" indent="-172643" algn="l" defTabSz="685778" rtl="0" eaLnBrk="1" latinLnBrk="0" hangingPunct="1">
        <a:lnSpc>
          <a:spcPct val="90000"/>
        </a:lnSpc>
        <a:spcBef>
          <a:spcPct val="20000"/>
        </a:spcBef>
        <a:buSzPct val="90000"/>
        <a:buFont typeface="Arial" pitchFamily="34" charset="0"/>
        <a:buChar char="•"/>
        <a:defRPr sz="1500" kern="1200">
          <a:solidFill>
            <a:srgbClr val="072B60"/>
          </a:solidFill>
          <a:latin typeface="+mn-lt"/>
          <a:ea typeface="+mn-ea"/>
          <a:cs typeface="+mn-cs"/>
        </a:defRPr>
      </a:lvl5pPr>
      <a:lvl6pPr marL="1885892"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79"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69"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58"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8" rtl="0" eaLnBrk="1" latinLnBrk="0" hangingPunct="1">
        <a:defRPr sz="1400" kern="1200">
          <a:solidFill>
            <a:schemeClr val="tx1"/>
          </a:solidFill>
          <a:latin typeface="+mn-lt"/>
          <a:ea typeface="+mn-ea"/>
          <a:cs typeface="+mn-cs"/>
        </a:defRPr>
      </a:lvl1pPr>
      <a:lvl2pPr marL="342889" algn="l" defTabSz="685778" rtl="0" eaLnBrk="1" latinLnBrk="0" hangingPunct="1">
        <a:defRPr sz="1400" kern="1200">
          <a:solidFill>
            <a:schemeClr val="tx1"/>
          </a:solidFill>
          <a:latin typeface="+mn-lt"/>
          <a:ea typeface="+mn-ea"/>
          <a:cs typeface="+mn-cs"/>
        </a:defRPr>
      </a:lvl2pPr>
      <a:lvl3pPr marL="685778" algn="l" defTabSz="685778" rtl="0" eaLnBrk="1" latinLnBrk="0" hangingPunct="1">
        <a:defRPr sz="1400" kern="1200">
          <a:solidFill>
            <a:schemeClr val="tx1"/>
          </a:solidFill>
          <a:latin typeface="+mn-lt"/>
          <a:ea typeface="+mn-ea"/>
          <a:cs typeface="+mn-cs"/>
        </a:defRPr>
      </a:lvl3pPr>
      <a:lvl4pPr marL="1028667" algn="l" defTabSz="685778" rtl="0" eaLnBrk="1" latinLnBrk="0" hangingPunct="1">
        <a:defRPr sz="1400" kern="1200">
          <a:solidFill>
            <a:schemeClr val="tx1"/>
          </a:solidFill>
          <a:latin typeface="+mn-lt"/>
          <a:ea typeface="+mn-ea"/>
          <a:cs typeface="+mn-cs"/>
        </a:defRPr>
      </a:lvl4pPr>
      <a:lvl5pPr marL="1371557" algn="l" defTabSz="685778" rtl="0" eaLnBrk="1" latinLnBrk="0" hangingPunct="1">
        <a:defRPr sz="1400" kern="1200">
          <a:solidFill>
            <a:schemeClr val="tx1"/>
          </a:solidFill>
          <a:latin typeface="+mn-lt"/>
          <a:ea typeface="+mn-ea"/>
          <a:cs typeface="+mn-cs"/>
        </a:defRPr>
      </a:lvl5pPr>
      <a:lvl6pPr marL="1714444" algn="l" defTabSz="685778" rtl="0" eaLnBrk="1" latinLnBrk="0" hangingPunct="1">
        <a:defRPr sz="1400" kern="1200">
          <a:solidFill>
            <a:schemeClr val="tx1"/>
          </a:solidFill>
          <a:latin typeface="+mn-lt"/>
          <a:ea typeface="+mn-ea"/>
          <a:cs typeface="+mn-cs"/>
        </a:defRPr>
      </a:lvl6pPr>
      <a:lvl7pPr marL="2057335" algn="l" defTabSz="685778" rtl="0" eaLnBrk="1" latinLnBrk="0" hangingPunct="1">
        <a:defRPr sz="1400" kern="1200">
          <a:solidFill>
            <a:schemeClr val="tx1"/>
          </a:solidFill>
          <a:latin typeface="+mn-lt"/>
          <a:ea typeface="+mn-ea"/>
          <a:cs typeface="+mn-cs"/>
        </a:defRPr>
      </a:lvl7pPr>
      <a:lvl8pPr marL="2400224" algn="l" defTabSz="685778" rtl="0" eaLnBrk="1" latinLnBrk="0" hangingPunct="1">
        <a:defRPr sz="1400" kern="1200">
          <a:solidFill>
            <a:schemeClr val="tx1"/>
          </a:solidFill>
          <a:latin typeface="+mn-lt"/>
          <a:ea typeface="+mn-ea"/>
          <a:cs typeface="+mn-cs"/>
        </a:defRPr>
      </a:lvl8pPr>
      <a:lvl9pPr marL="2743113" algn="l" defTabSz="68577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hyperlink" Target="http://www.s2t.tn/" TargetMode="External"/><Relationship Id="rId2" Type="http://schemas.openxmlformats.org/officeDocument/2006/relationships/image" Target="../media/image10.jpeg"/><Relationship Id="rId1" Type="http://schemas.openxmlformats.org/officeDocument/2006/relationships/slideLayout" Target="../slideLayouts/slideLayout3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png"/><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5985" y="2610734"/>
            <a:ext cx="4932030" cy="984885"/>
          </a:xfrm>
          <a:prstGeom prst="rect">
            <a:avLst/>
          </a:prstGeom>
        </p:spPr>
        <p:txBody>
          <a:bodyPr wrap="square">
            <a:spAutoFit/>
          </a:bodyPr>
          <a:lstStyle/>
          <a:p>
            <a:pPr lvl="0" algn="ctr" defTabSz="914400" fontAlgn="base">
              <a:spcBef>
                <a:spcPct val="0"/>
              </a:spcBef>
              <a:spcAft>
                <a:spcPts val="600"/>
              </a:spcAft>
            </a:pPr>
            <a:r>
              <a:rPr lang="en-US" sz="1600" b="1" dirty="0" smtClean="0">
                <a:solidFill>
                  <a:schemeClr val="accent6">
                    <a:lumMod val="60000"/>
                    <a:lumOff val="40000"/>
                  </a:schemeClr>
                </a:solidFill>
                <a:latin typeface="Arial" pitchFamily="34" charset="0"/>
                <a:ea typeface="Arial" pitchFamily="34" charset="0"/>
                <a:cs typeface="Arial" pitchFamily="34" charset="0"/>
              </a:rPr>
              <a:t>10 </a:t>
            </a:r>
            <a:r>
              <a:rPr lang="en-US" sz="1600" b="1" dirty="0">
                <a:solidFill>
                  <a:schemeClr val="accent6">
                    <a:lumMod val="60000"/>
                    <a:lumOff val="40000"/>
                  </a:schemeClr>
                </a:solidFill>
                <a:latin typeface="Arial" pitchFamily="34" charset="0"/>
                <a:ea typeface="Arial" pitchFamily="34" charset="0"/>
                <a:cs typeface="Arial" pitchFamily="34" charset="0"/>
              </a:rPr>
              <a:t>December 2020 </a:t>
            </a:r>
            <a:endParaRPr lang="en-US" sz="1600" b="1" dirty="0" smtClean="0">
              <a:solidFill>
                <a:schemeClr val="accent6">
                  <a:lumMod val="60000"/>
                  <a:lumOff val="40000"/>
                </a:schemeClr>
              </a:solidFill>
              <a:latin typeface="Arial" pitchFamily="34" charset="0"/>
              <a:ea typeface="Arial" pitchFamily="34" charset="0"/>
              <a:cs typeface="Arial" pitchFamily="34" charset="0"/>
            </a:endParaRPr>
          </a:p>
          <a:p>
            <a:pPr lvl="0" algn="ctr" defTabSz="914400" fontAlgn="base">
              <a:spcBef>
                <a:spcPct val="0"/>
              </a:spcBef>
              <a:spcAft>
                <a:spcPts val="600"/>
              </a:spcAft>
            </a:pPr>
            <a:r>
              <a:rPr lang="en-US" sz="1600" b="1" dirty="0" smtClean="0">
                <a:solidFill>
                  <a:schemeClr val="accent6">
                    <a:lumMod val="60000"/>
                    <a:lumOff val="40000"/>
                  </a:schemeClr>
                </a:solidFill>
                <a:latin typeface="Arial" pitchFamily="34" charset="0"/>
                <a:ea typeface="Arial" pitchFamily="34" charset="0"/>
                <a:cs typeface="Arial" pitchFamily="34" charset="0"/>
              </a:rPr>
              <a:t> </a:t>
            </a:r>
            <a:r>
              <a:rPr lang="en-US" sz="1600" b="1" dirty="0">
                <a:solidFill>
                  <a:schemeClr val="accent6">
                    <a:lumMod val="60000"/>
                    <a:lumOff val="40000"/>
                  </a:schemeClr>
                </a:solidFill>
                <a:latin typeface="Arial" pitchFamily="34" charset="0"/>
                <a:ea typeface="Arial" pitchFamily="34" charset="0"/>
                <a:cs typeface="Arial" pitchFamily="34" charset="0"/>
              </a:rPr>
              <a:t>10:00 – 13:00 (Cairo time) |Online Meeting</a:t>
            </a:r>
            <a:endParaRPr lang="fr-FR" sz="1600" b="1" dirty="0" smtClean="0">
              <a:solidFill>
                <a:schemeClr val="accent6">
                  <a:lumMod val="60000"/>
                  <a:lumOff val="40000"/>
                </a:schemeClr>
              </a:solidFill>
              <a:latin typeface="Arial" pitchFamily="34" charset="0"/>
              <a:ea typeface="Arial" pitchFamily="34" charset="0"/>
              <a:cs typeface="Arial" pitchFamily="34" charset="0"/>
            </a:endParaRPr>
          </a:p>
          <a:p>
            <a:pPr lvl="0" algn="ctr" defTabSz="914400" fontAlgn="base">
              <a:spcBef>
                <a:spcPct val="0"/>
              </a:spcBef>
              <a:spcAft>
                <a:spcPts val="600"/>
              </a:spcAft>
            </a:pPr>
            <a:endParaRPr lang="fr-FR" sz="1600" b="1" dirty="0" smtClean="0">
              <a:solidFill>
                <a:schemeClr val="accent6">
                  <a:lumMod val="60000"/>
                  <a:lumOff val="40000"/>
                </a:schemeClr>
              </a:solidFill>
              <a:latin typeface="Arial" pitchFamily="34" charset="0"/>
              <a:ea typeface="Arial" pitchFamily="34" charset="0"/>
              <a:cs typeface="Arial" pitchFamily="34" charset="0"/>
            </a:endParaRPr>
          </a:p>
        </p:txBody>
      </p:sp>
      <p:sp>
        <p:nvSpPr>
          <p:cNvPr id="6" name="Rectangle 5"/>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7" name="Rectangle 6"/>
          <p:cNvSpPr/>
          <p:nvPr/>
        </p:nvSpPr>
        <p:spPr>
          <a:xfrm>
            <a:off x="1669312" y="1415632"/>
            <a:ext cx="5860754" cy="1179810"/>
          </a:xfrm>
          <a:prstGeom prst="rect">
            <a:avLst/>
          </a:prstGeom>
          <a:ln w="38100">
            <a:solidFill>
              <a:srgbClr val="072B60"/>
            </a:solidFill>
          </a:ln>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lvl="0" algn="ctr" defTabSz="914400" fontAlgn="base">
              <a:spcBef>
                <a:spcPts val="600"/>
              </a:spcBef>
              <a:spcAft>
                <a:spcPts val="1000"/>
              </a:spcAft>
            </a:pPr>
            <a:r>
              <a:rPr lang="fr-FR" sz="1800" b="1" i="1" dirty="0" smtClean="0">
                <a:ln w="50800"/>
                <a:solidFill>
                  <a:srgbClr val="00337F"/>
                </a:solidFill>
                <a:latin typeface="Arial" pitchFamily="34" charset="0"/>
                <a:ea typeface="Arial" pitchFamily="34" charset="0"/>
                <a:cs typeface="Arial" pitchFamily="34" charset="0"/>
              </a:rPr>
              <a:t>3 </a:t>
            </a:r>
            <a:r>
              <a:rPr lang="fr-FR" sz="1800" b="1" i="1" dirty="0" err="1" smtClean="0">
                <a:ln w="50800"/>
                <a:solidFill>
                  <a:srgbClr val="00337F"/>
                </a:solidFill>
                <a:latin typeface="Arial" pitchFamily="34" charset="0"/>
                <a:ea typeface="Arial" pitchFamily="34" charset="0"/>
                <a:cs typeface="Arial" pitchFamily="34" charset="0"/>
              </a:rPr>
              <a:t>nd</a:t>
            </a:r>
            <a:r>
              <a:rPr lang="fr-FR" sz="1800" b="1" i="1" dirty="0" smtClean="0">
                <a:ln w="50800"/>
                <a:solidFill>
                  <a:srgbClr val="00337F"/>
                </a:solidFill>
                <a:latin typeface="Arial" pitchFamily="34" charset="0"/>
                <a:ea typeface="Arial" pitchFamily="34" charset="0"/>
                <a:cs typeface="Arial" pitchFamily="34" charset="0"/>
              </a:rPr>
              <a:t> </a:t>
            </a:r>
            <a:r>
              <a:rPr lang="fr-FR" sz="1800" b="1" i="1" dirty="0" err="1" smtClean="0">
                <a:ln w="50800"/>
                <a:solidFill>
                  <a:srgbClr val="00337F"/>
                </a:solidFill>
                <a:latin typeface="Arial" pitchFamily="34" charset="0"/>
                <a:ea typeface="Arial" pitchFamily="34" charset="0"/>
                <a:cs typeface="Arial" pitchFamily="34" charset="0"/>
              </a:rPr>
              <a:t>Steering</a:t>
            </a:r>
            <a:r>
              <a:rPr lang="fr-FR" sz="1800" b="1" i="1" dirty="0" smtClean="0">
                <a:ln w="50800"/>
                <a:solidFill>
                  <a:srgbClr val="00337F"/>
                </a:solidFill>
                <a:latin typeface="Arial" pitchFamily="34" charset="0"/>
                <a:ea typeface="Arial" pitchFamily="34" charset="0"/>
                <a:cs typeface="Arial" pitchFamily="34" charset="0"/>
              </a:rPr>
              <a:t> </a:t>
            </a:r>
            <a:r>
              <a:rPr lang="fr-FR" sz="1800" b="1" i="1" dirty="0" err="1" smtClean="0">
                <a:ln w="50800"/>
                <a:solidFill>
                  <a:srgbClr val="00337F"/>
                </a:solidFill>
                <a:latin typeface="Arial" pitchFamily="34" charset="0"/>
                <a:ea typeface="Arial" pitchFamily="34" charset="0"/>
                <a:cs typeface="Arial" pitchFamily="34" charset="0"/>
              </a:rPr>
              <a:t>Committee</a:t>
            </a:r>
            <a:r>
              <a:rPr lang="fr-FR" sz="1800" b="1" i="1" dirty="0" smtClean="0">
                <a:ln w="50800"/>
                <a:solidFill>
                  <a:srgbClr val="00337F"/>
                </a:solidFill>
                <a:latin typeface="Arial" pitchFamily="34" charset="0"/>
                <a:ea typeface="Arial" pitchFamily="34" charset="0"/>
                <a:cs typeface="Arial" pitchFamily="34" charset="0"/>
              </a:rPr>
              <a:t> Meeting </a:t>
            </a:r>
          </a:p>
          <a:p>
            <a:pPr lvl="0" algn="ctr" defTabSz="914400" fontAlgn="base">
              <a:spcBef>
                <a:spcPct val="0"/>
              </a:spcBef>
              <a:spcAft>
                <a:spcPts val="1000"/>
              </a:spcAft>
            </a:pPr>
            <a:r>
              <a:rPr lang="fr-FR" sz="1800" b="1" i="1" dirty="0" smtClean="0">
                <a:ln w="50800"/>
                <a:solidFill>
                  <a:srgbClr val="00337F"/>
                </a:solidFill>
                <a:latin typeface="Arial" pitchFamily="34" charset="0"/>
                <a:ea typeface="Arial" pitchFamily="34" charset="0"/>
                <a:cs typeface="Arial" pitchFamily="34" charset="0"/>
              </a:rPr>
              <a:t>of ITU </a:t>
            </a:r>
            <a:r>
              <a:rPr lang="fr-FR" sz="1800" b="1" i="1" dirty="0" err="1" smtClean="0">
                <a:ln w="50800"/>
                <a:solidFill>
                  <a:srgbClr val="00337F"/>
                </a:solidFill>
                <a:latin typeface="Arial" pitchFamily="34" charset="0"/>
                <a:ea typeface="Arial" pitchFamily="34" charset="0"/>
                <a:cs typeface="Arial" pitchFamily="34" charset="0"/>
              </a:rPr>
              <a:t>Arab</a:t>
            </a:r>
            <a:r>
              <a:rPr lang="fr-FR" sz="1800" b="1" i="1" dirty="0" smtClean="0">
                <a:ln w="50800"/>
                <a:solidFill>
                  <a:srgbClr val="00337F"/>
                </a:solidFill>
                <a:latin typeface="Arial" pitchFamily="34" charset="0"/>
                <a:ea typeface="Arial" pitchFamily="34" charset="0"/>
                <a:cs typeface="Arial" pitchFamily="34" charset="0"/>
              </a:rPr>
              <a:t> </a:t>
            </a:r>
            <a:r>
              <a:rPr lang="fr-FR" sz="1800" b="1" i="1" dirty="0" err="1" smtClean="0">
                <a:ln w="50800"/>
                <a:solidFill>
                  <a:srgbClr val="00337F"/>
                </a:solidFill>
                <a:latin typeface="Arial" pitchFamily="34" charset="0"/>
                <a:ea typeface="Arial" pitchFamily="34" charset="0"/>
                <a:cs typeface="Arial" pitchFamily="34" charset="0"/>
              </a:rPr>
              <a:t>CoEs</a:t>
            </a:r>
            <a:r>
              <a:rPr lang="fr-FR" sz="1800" b="1" i="1" dirty="0" smtClean="0">
                <a:ln w="50800"/>
                <a:solidFill>
                  <a:srgbClr val="00337F"/>
                </a:solidFill>
                <a:latin typeface="Arial" pitchFamily="34" charset="0"/>
                <a:ea typeface="Arial" pitchFamily="34" charset="0"/>
                <a:cs typeface="Arial" pitchFamily="34" charset="0"/>
              </a:rPr>
              <a:t> Network</a:t>
            </a:r>
          </a:p>
          <a:p>
            <a:pPr lvl="0" algn="ctr" defTabSz="914400" fontAlgn="base">
              <a:spcBef>
                <a:spcPct val="0"/>
              </a:spcBef>
              <a:spcAft>
                <a:spcPts val="1000"/>
              </a:spcAft>
            </a:pPr>
            <a:r>
              <a:rPr lang="fr-FR" sz="1800" b="1" i="1" dirty="0" smtClean="0">
                <a:ln w="50800"/>
                <a:solidFill>
                  <a:srgbClr val="00337F"/>
                </a:solidFill>
                <a:latin typeface="Arial" pitchFamily="34" charset="0"/>
                <a:ea typeface="Arial" pitchFamily="34" charset="0"/>
                <a:cs typeface="Arial" pitchFamily="34" charset="0"/>
              </a:rPr>
              <a:t>2019-2022 cycle</a:t>
            </a:r>
          </a:p>
        </p:txBody>
      </p:sp>
      <p:sp>
        <p:nvSpPr>
          <p:cNvPr id="12" name="Moins 11"/>
          <p:cNvSpPr/>
          <p:nvPr/>
        </p:nvSpPr>
        <p:spPr bwMode="auto">
          <a:xfrm>
            <a:off x="1669312" y="3165155"/>
            <a:ext cx="5826641" cy="200194"/>
          </a:xfrm>
          <a:prstGeom prst="mathMinus">
            <a:avLst/>
          </a:prstGeom>
          <a:solidFill>
            <a:srgbClr val="072B6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fr-FR" sz="1100"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8" name="ZoneTexte 7"/>
          <p:cNvSpPr txBox="1"/>
          <p:nvPr/>
        </p:nvSpPr>
        <p:spPr>
          <a:xfrm>
            <a:off x="3048000" y="3966702"/>
            <a:ext cx="6096000" cy="600164"/>
          </a:xfrm>
          <a:prstGeom prst="rect">
            <a:avLst/>
          </a:prstGeom>
          <a:noFill/>
        </p:spPr>
        <p:txBody>
          <a:bodyPr wrap="square" lIns="0" tIns="0" rIns="0" bIns="0" rtlCol="0">
            <a:spAutoFit/>
          </a:bodyPr>
          <a:lstStyle/>
          <a:p>
            <a:pPr algn="just"/>
            <a:r>
              <a:rPr lang="fr-FR" sz="1300" b="1" dirty="0" err="1" smtClean="0">
                <a:solidFill>
                  <a:schemeClr val="tx1">
                    <a:lumMod val="50000"/>
                  </a:schemeClr>
                </a:solidFill>
                <a:latin typeface="Arial Narrow" panose="020B0606020202030204" pitchFamily="34" charset="0"/>
                <a:ea typeface="Arial" pitchFamily="34" charset="0"/>
                <a:cs typeface="Arial" pitchFamily="34" charset="0"/>
              </a:rPr>
              <a:t>Republic</a:t>
            </a:r>
            <a:r>
              <a:rPr lang="fr-FR" sz="1300" b="1" dirty="0" smtClean="0">
                <a:solidFill>
                  <a:schemeClr val="tx1">
                    <a:lumMod val="50000"/>
                  </a:schemeClr>
                </a:solidFill>
                <a:latin typeface="Arial Narrow" panose="020B0606020202030204" pitchFamily="34" charset="0"/>
                <a:ea typeface="Arial" pitchFamily="34" charset="0"/>
                <a:cs typeface="Arial" pitchFamily="34" charset="0"/>
              </a:rPr>
              <a:t> of </a:t>
            </a:r>
            <a:r>
              <a:rPr lang="fr-FR" sz="1300" b="1" dirty="0" err="1" smtClean="0">
                <a:solidFill>
                  <a:schemeClr val="tx1">
                    <a:lumMod val="50000"/>
                  </a:schemeClr>
                </a:solidFill>
                <a:latin typeface="Arial Narrow" panose="020B0606020202030204" pitchFamily="34" charset="0"/>
                <a:ea typeface="Arial" pitchFamily="34" charset="0"/>
                <a:cs typeface="Arial" pitchFamily="34" charset="0"/>
              </a:rPr>
              <a:t>Tunisia</a:t>
            </a:r>
            <a:endParaRPr lang="fr-FR" sz="1300" b="1" dirty="0" smtClean="0">
              <a:solidFill>
                <a:schemeClr val="tx1">
                  <a:lumMod val="50000"/>
                </a:schemeClr>
              </a:solidFill>
              <a:latin typeface="Arial Narrow" panose="020B0606020202030204" pitchFamily="34" charset="0"/>
              <a:ea typeface="Arial" pitchFamily="34" charset="0"/>
              <a:cs typeface="Arial" pitchFamily="34" charset="0"/>
            </a:endParaRPr>
          </a:p>
          <a:p>
            <a:pPr algn="just"/>
            <a:r>
              <a:rPr lang="fr-FR" sz="1300" b="1" dirty="0" err="1" smtClean="0">
                <a:solidFill>
                  <a:srgbClr val="00337F"/>
                </a:solidFill>
                <a:latin typeface="Arial Narrow" panose="020B0606020202030204" pitchFamily="34" charset="0"/>
              </a:rPr>
              <a:t>Ministry</a:t>
            </a:r>
            <a:r>
              <a:rPr lang="fr-FR" sz="1300" b="1" dirty="0" smtClean="0">
                <a:solidFill>
                  <a:srgbClr val="00337F"/>
                </a:solidFill>
                <a:latin typeface="Arial Narrow" panose="020B0606020202030204" pitchFamily="34" charset="0"/>
              </a:rPr>
              <a:t> of Communications Technologies  &amp; Digital </a:t>
            </a:r>
            <a:r>
              <a:rPr lang="fr-FR" sz="1300" b="1" dirty="0" err="1" smtClean="0">
                <a:solidFill>
                  <a:srgbClr val="00337F"/>
                </a:solidFill>
                <a:latin typeface="Arial Narrow" panose="020B0606020202030204" pitchFamily="34" charset="0"/>
              </a:rPr>
              <a:t>Economy</a:t>
            </a:r>
            <a:endParaRPr lang="fr-FR" sz="1300" b="1" dirty="0" smtClean="0">
              <a:solidFill>
                <a:srgbClr val="00337F"/>
              </a:solidFill>
              <a:latin typeface="Arial Narrow" panose="020B0606020202030204" pitchFamily="34" charset="0"/>
            </a:endParaRPr>
          </a:p>
          <a:p>
            <a:pPr algn="just"/>
            <a:r>
              <a:rPr lang="fr-FR" sz="1300" b="1" dirty="0" smtClean="0">
                <a:solidFill>
                  <a:srgbClr val="00337F"/>
                </a:solidFill>
                <a:latin typeface="Arial Narrow" panose="020B0606020202030204" pitchFamily="34" charset="0"/>
              </a:rPr>
              <a:t>SMART TUNISIAN TECKNOPARKS</a:t>
            </a:r>
          </a:p>
        </p:txBody>
      </p:sp>
      <p:pic>
        <p:nvPicPr>
          <p:cNvPr id="7170" name="Picture 2" descr="ITU"/>
          <p:cNvPicPr>
            <a:picLocks noChangeAspect="1" noChangeArrowheads="1"/>
          </p:cNvPicPr>
          <p:nvPr/>
        </p:nvPicPr>
        <p:blipFill>
          <a:blip r:embed="rId2"/>
          <a:srcRect/>
          <a:stretch>
            <a:fillRect/>
          </a:stretch>
        </p:blipFill>
        <p:spPr bwMode="auto">
          <a:xfrm>
            <a:off x="222250" y="133350"/>
            <a:ext cx="962025" cy="1114425"/>
          </a:xfrm>
          <a:prstGeom prst="rect">
            <a:avLst/>
          </a:prstGeom>
          <a:noFill/>
        </p:spPr>
      </p:pic>
      <p:sp>
        <p:nvSpPr>
          <p:cNvPr id="11" name="ZoneTexte 10"/>
          <p:cNvSpPr txBox="1"/>
          <p:nvPr/>
        </p:nvSpPr>
        <p:spPr>
          <a:xfrm>
            <a:off x="1276350" y="495300"/>
            <a:ext cx="3609975" cy="553998"/>
          </a:xfrm>
          <a:prstGeom prst="rect">
            <a:avLst/>
          </a:prstGeom>
          <a:noFill/>
        </p:spPr>
        <p:txBody>
          <a:bodyPr wrap="square" lIns="0" tIns="0" rIns="0" bIns="0" rtlCol="0">
            <a:spAutoFit/>
          </a:bodyPr>
          <a:lstStyle/>
          <a:p>
            <a:r>
              <a:rPr lang="fr-FR" sz="1200" b="1" dirty="0" smtClean="0">
                <a:gradFill>
                  <a:gsLst>
                    <a:gs pos="0">
                      <a:schemeClr val="tx1">
                        <a:lumMod val="75000"/>
                        <a:lumOff val="25000"/>
                      </a:schemeClr>
                    </a:gs>
                    <a:gs pos="80000">
                      <a:schemeClr val="tx1">
                        <a:lumMod val="65000"/>
                        <a:lumOff val="35000"/>
                      </a:schemeClr>
                    </a:gs>
                  </a:gsLst>
                  <a:lin ang="16200000" scaled="0"/>
                </a:gradFill>
                <a:latin typeface="Aharoni" pitchFamily="2" charset="-79"/>
                <a:cs typeface="Aharoni" pitchFamily="2" charset="-79"/>
              </a:rPr>
              <a:t>International </a:t>
            </a:r>
          </a:p>
          <a:p>
            <a:r>
              <a:rPr lang="en-US" sz="1200" b="1" dirty="0" smtClean="0">
                <a:gradFill>
                  <a:gsLst>
                    <a:gs pos="0">
                      <a:schemeClr val="tx1">
                        <a:lumMod val="75000"/>
                        <a:lumOff val="25000"/>
                      </a:schemeClr>
                    </a:gs>
                    <a:gs pos="80000">
                      <a:schemeClr val="tx1">
                        <a:lumMod val="65000"/>
                        <a:lumOff val="35000"/>
                      </a:schemeClr>
                    </a:gs>
                  </a:gsLst>
                  <a:lin ang="16200000" scaled="0"/>
                </a:gradFill>
                <a:latin typeface="Aharoni" pitchFamily="2" charset="-79"/>
                <a:cs typeface="Aharoni" pitchFamily="2" charset="-79"/>
              </a:rPr>
              <a:t>Telecommunication</a:t>
            </a:r>
            <a:r>
              <a:rPr lang="fr-FR" sz="1200" b="1" dirty="0" smtClean="0">
                <a:gradFill>
                  <a:gsLst>
                    <a:gs pos="0">
                      <a:schemeClr val="tx1">
                        <a:lumMod val="75000"/>
                        <a:lumOff val="25000"/>
                      </a:schemeClr>
                    </a:gs>
                    <a:gs pos="80000">
                      <a:schemeClr val="tx1">
                        <a:lumMod val="65000"/>
                        <a:lumOff val="35000"/>
                      </a:schemeClr>
                    </a:gs>
                  </a:gsLst>
                  <a:lin ang="16200000" scaled="0"/>
                </a:gradFill>
                <a:latin typeface="Aharoni" pitchFamily="2" charset="-79"/>
                <a:cs typeface="Aharoni" pitchFamily="2" charset="-79"/>
              </a:rPr>
              <a:t> </a:t>
            </a:r>
          </a:p>
          <a:p>
            <a:r>
              <a:rPr lang="fr-FR" sz="1200" b="1" dirty="0" smtClean="0">
                <a:gradFill>
                  <a:gsLst>
                    <a:gs pos="0">
                      <a:schemeClr val="tx1">
                        <a:lumMod val="75000"/>
                        <a:lumOff val="25000"/>
                      </a:schemeClr>
                    </a:gs>
                    <a:gs pos="80000">
                      <a:schemeClr val="tx1">
                        <a:lumMod val="65000"/>
                        <a:lumOff val="35000"/>
                      </a:schemeClr>
                    </a:gs>
                  </a:gsLst>
                  <a:lin ang="16200000" scaled="0"/>
                </a:gradFill>
                <a:latin typeface="Aharoni" pitchFamily="2" charset="-79"/>
                <a:cs typeface="Aharoni" pitchFamily="2" charset="-79"/>
              </a:rPr>
              <a:t>Union</a:t>
            </a:r>
          </a:p>
        </p:txBody>
      </p:sp>
      <p:sp>
        <p:nvSpPr>
          <p:cNvPr id="13" name="Rectangle 12"/>
          <p:cNvSpPr/>
          <p:nvPr/>
        </p:nvSpPr>
        <p:spPr>
          <a:xfrm>
            <a:off x="997144" y="4835248"/>
            <a:ext cx="7144774" cy="738664"/>
          </a:xfrm>
          <a:prstGeom prst="rect">
            <a:avLst/>
          </a:prstGeom>
          <a:ln w="76200">
            <a:noFill/>
          </a:ln>
        </p:spPr>
        <p:txBody>
          <a:bodyPr wrap="square">
            <a:spAutoFit/>
          </a:bodyPr>
          <a:lstStyle/>
          <a:p>
            <a:pPr lvl="0" algn="ctr" defTabSz="914400" fontAlgn="base">
              <a:lnSpc>
                <a:spcPct val="150000"/>
              </a:lnSpc>
              <a:spcBef>
                <a:spcPct val="0"/>
              </a:spcBef>
              <a:spcAft>
                <a:spcPts val="1000"/>
              </a:spcAft>
            </a:pPr>
            <a:r>
              <a:rPr lang="en-US" sz="2800" b="1" cap="all" dirty="0" smtClean="0">
                <a:ln w="9000" cmpd="sng">
                  <a:solidFill>
                    <a:srgbClr val="00337F"/>
                  </a:solidFill>
                  <a:prstDash val="solid"/>
                </a:ln>
                <a:solidFill>
                  <a:srgbClr val="00337F"/>
                </a:solidFill>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Summary 2020 &amp; Operational</a:t>
            </a:r>
            <a:r>
              <a:rPr lang="fr-FR" sz="2800" b="1" cap="all" dirty="0" smtClean="0">
                <a:ln w="9000" cmpd="sng">
                  <a:solidFill>
                    <a:srgbClr val="00337F"/>
                  </a:solidFill>
                  <a:prstDash val="solid"/>
                </a:ln>
                <a:solidFill>
                  <a:srgbClr val="00337F"/>
                </a:solidFill>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 </a:t>
            </a:r>
            <a:r>
              <a:rPr lang="fr-FR" sz="2800" b="1" cap="all" dirty="0">
                <a:ln w="9000" cmpd="sng">
                  <a:solidFill>
                    <a:srgbClr val="00337F"/>
                  </a:solidFill>
                  <a:prstDash val="solid"/>
                </a:ln>
                <a:solidFill>
                  <a:srgbClr val="00337F"/>
                </a:solidFill>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Plan </a:t>
            </a:r>
            <a:r>
              <a:rPr lang="fr-FR" sz="2800" b="1" cap="all" dirty="0" smtClean="0">
                <a:ln w="9000" cmpd="sng">
                  <a:solidFill>
                    <a:srgbClr val="00337F"/>
                  </a:solidFill>
                  <a:prstDash val="solid"/>
                </a:ln>
                <a:solidFill>
                  <a:srgbClr val="00337F"/>
                </a:solidFill>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for 2021</a:t>
            </a:r>
            <a:endParaRPr lang="en-US" sz="1200" b="1" cap="all" dirty="0">
              <a:ln w="9000" cmpd="sng">
                <a:solidFill>
                  <a:srgbClr val="00337F"/>
                </a:solidFill>
                <a:prstDash val="solid"/>
              </a:ln>
              <a:solidFill>
                <a:srgbClr val="00337F"/>
              </a:solidFill>
              <a:effectLst>
                <a:reflection blurRad="12700" stA="28000" endPos="45000" dist="1000" dir="5400000" sy="-100000" algn="bl" rotWithShape="0"/>
              </a:effectLst>
              <a:latin typeface="Agency FB" panose="020B0503020202020204" pitchFamily="34" charset="0"/>
              <a:cs typeface="Arial" pitchFamily="34" charset="0"/>
            </a:endParaRPr>
          </a:p>
        </p:txBody>
      </p:sp>
      <p:sp>
        <p:nvSpPr>
          <p:cNvPr id="14" name="Rectangle 13"/>
          <p:cNvSpPr/>
          <p:nvPr/>
        </p:nvSpPr>
        <p:spPr>
          <a:xfrm>
            <a:off x="997143" y="5755914"/>
            <a:ext cx="7149714" cy="707886"/>
          </a:xfrm>
          <a:prstGeom prst="rect">
            <a:avLst/>
          </a:prstGeom>
          <a:ln>
            <a:noFill/>
          </a:ln>
        </p:spPr>
        <p:txBody>
          <a:bodyPr wrap="none">
            <a:spAutoFit/>
          </a:bodyPr>
          <a:lstStyle/>
          <a:p>
            <a:r>
              <a:rPr lang="fr-FR" sz="2000" b="1" i="1" dirty="0" smtClean="0">
                <a:ln w="1905"/>
                <a:solidFill>
                  <a:srgbClr val="00337F"/>
                </a:solidFill>
                <a:effectLst>
                  <a:innerShdw blurRad="69850" dist="43180" dir="5400000">
                    <a:srgbClr val="000000">
                      <a:alpha val="65000"/>
                    </a:srgbClr>
                  </a:innerShdw>
                </a:effectLst>
              </a:rPr>
              <a:t>BROADBAND &amp; </a:t>
            </a:r>
            <a:r>
              <a:rPr lang="fr-FR" sz="2000" b="1" i="1" dirty="0">
                <a:ln w="1905"/>
                <a:solidFill>
                  <a:srgbClr val="00337F"/>
                </a:solidFill>
                <a:effectLst>
                  <a:innerShdw blurRad="69850" dist="43180" dir="5400000">
                    <a:srgbClr val="000000">
                      <a:alpha val="65000"/>
                    </a:srgbClr>
                  </a:innerShdw>
                </a:effectLst>
              </a:rPr>
              <a:t>WIRELESS NETWORKS </a:t>
            </a:r>
            <a:r>
              <a:rPr lang="fr-FR" sz="2000" b="1" i="1" dirty="0" smtClean="0">
                <a:ln w="1905"/>
                <a:solidFill>
                  <a:srgbClr val="00337F"/>
                </a:solidFill>
                <a:effectLst>
                  <a:innerShdw blurRad="69850" dist="43180" dir="5400000">
                    <a:srgbClr val="000000">
                      <a:alpha val="65000"/>
                    </a:srgbClr>
                  </a:innerShdw>
                </a:effectLst>
              </a:rPr>
              <a:t>- </a:t>
            </a:r>
            <a:r>
              <a:rPr lang="fr-FR" sz="2000" b="1" i="1" dirty="0">
                <a:ln w="1905"/>
                <a:solidFill>
                  <a:srgbClr val="00337F"/>
                </a:solidFill>
                <a:effectLst>
                  <a:innerShdw blurRad="69850" dist="43180" dir="5400000">
                    <a:srgbClr val="000000">
                      <a:alpha val="65000"/>
                    </a:srgbClr>
                  </a:innerShdw>
                </a:effectLst>
              </a:rPr>
              <a:t>CYBERSECURITY</a:t>
            </a:r>
          </a:p>
          <a:p>
            <a:r>
              <a:rPr lang="fr-FR" sz="2000" b="1" i="1" dirty="0" smtClean="0">
                <a:ln w="1905"/>
                <a:solidFill>
                  <a:srgbClr val="00337F"/>
                </a:solidFill>
                <a:effectLst>
                  <a:innerShdw blurRad="69850" dist="43180" dir="5400000">
                    <a:srgbClr val="000000">
                      <a:alpha val="65000"/>
                    </a:srgbClr>
                  </a:innerShdw>
                </a:effectLst>
              </a:rPr>
              <a:t> </a:t>
            </a:r>
            <a:endParaRPr lang="fr-FR" sz="2000" b="1" i="1" dirty="0">
              <a:ln w="1905"/>
              <a:solidFill>
                <a:srgbClr val="00337F"/>
              </a:solidFill>
              <a:effectLst>
                <a:innerShdw blurRad="69850" dist="43180" dir="5400000">
                  <a:srgbClr val="000000">
                    <a:alpha val="65000"/>
                  </a:srgbClr>
                </a:innerShdw>
              </a:effectLst>
            </a:endParaRPr>
          </a:p>
        </p:txBody>
      </p:sp>
      <p:sp>
        <p:nvSpPr>
          <p:cNvPr id="2" name="Rectangle 1"/>
          <p:cNvSpPr/>
          <p:nvPr/>
        </p:nvSpPr>
        <p:spPr bwMode="auto">
          <a:xfrm>
            <a:off x="1002083" y="4835248"/>
            <a:ext cx="7139835" cy="1729443"/>
          </a:xfrm>
          <a:prstGeom prst="rect">
            <a:avLst/>
          </a:prstGeom>
          <a:noFill/>
          <a:ln w="19050">
            <a:solidFill>
              <a:schemeClr val="accent6">
                <a:lumMod val="60000"/>
                <a:lumOff val="4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fr-F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cxnSp>
        <p:nvCxnSpPr>
          <p:cNvPr id="4" name="Connecteur droit 3"/>
          <p:cNvCxnSpPr/>
          <p:nvPr/>
        </p:nvCxnSpPr>
        <p:spPr>
          <a:xfrm>
            <a:off x="3400425" y="5566902"/>
            <a:ext cx="2343150" cy="9525"/>
          </a:xfrm>
          <a:prstGeom prst="line">
            <a:avLst/>
          </a:prstGeom>
          <a:ln>
            <a:solidFill>
              <a:srgbClr val="00337F"/>
            </a:solidFill>
          </a:ln>
        </p:spPr>
        <p:style>
          <a:lnRef idx="1">
            <a:schemeClr val="accent1"/>
          </a:lnRef>
          <a:fillRef idx="0">
            <a:schemeClr val="accent1"/>
          </a:fillRef>
          <a:effectRef idx="0">
            <a:schemeClr val="accent1"/>
          </a:effectRef>
          <a:fontRef idx="minor">
            <a:schemeClr val="tx1"/>
          </a:fontRef>
        </p:style>
      </p:cxnSp>
      <p:pic>
        <p:nvPicPr>
          <p:cNvPr id="16" name="Image 15" descr="C:\Users\n.welhazi\Desktop\Nejeh Bureau1\LOGO\57882365_1081370648721979_3076644254202724352_n.jpg"/>
          <p:cNvPicPr/>
          <p:nvPr/>
        </p:nvPicPr>
        <p:blipFill>
          <a:blip r:embed="rId3" cstate="print"/>
          <a:srcRect/>
          <a:stretch>
            <a:fillRect/>
          </a:stretch>
        </p:blipFill>
        <p:spPr bwMode="auto">
          <a:xfrm>
            <a:off x="222250" y="2986086"/>
            <a:ext cx="2245528" cy="1580779"/>
          </a:xfrm>
          <a:prstGeom prst="rect">
            <a:avLst/>
          </a:prstGeom>
          <a:noFill/>
          <a:ln w="9525">
            <a:noFill/>
            <a:miter lim="800000"/>
            <a:headEnd/>
            <a:tailEnd/>
          </a:ln>
        </p:spPr>
      </p:pic>
    </p:spTree>
    <p:extLst>
      <p:ext uri="{BB962C8B-B14F-4D97-AF65-F5344CB8AC3E}">
        <p14:creationId xmlns:p14="http://schemas.microsoft.com/office/powerpoint/2010/main" val="177473938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11" name="Rectangle 10"/>
          <p:cNvSpPr/>
          <p:nvPr/>
        </p:nvSpPr>
        <p:spPr>
          <a:xfrm>
            <a:off x="392037" y="373789"/>
            <a:ext cx="7072898" cy="461665"/>
          </a:xfrm>
          <a:prstGeom prst="rect">
            <a:avLst/>
          </a:prstGeom>
        </p:spPr>
        <p:txBody>
          <a:bodyPr wrap="none">
            <a:spAutoFit/>
          </a:bodyPr>
          <a:lstStyle/>
          <a:p>
            <a:r>
              <a:rPr lang="fr-FR" sz="2400" b="1" dirty="0"/>
              <a:t>BROADBAND </a:t>
            </a:r>
            <a:r>
              <a:rPr lang="fr-FR" sz="2400" b="1" dirty="0" smtClean="0"/>
              <a:t>ACCESS &amp; WIRELESS NETWORKS </a:t>
            </a:r>
            <a:endParaRPr lang="fr-FR" sz="2400" b="1" dirty="0"/>
          </a:p>
        </p:txBody>
      </p:sp>
      <p:graphicFrame>
        <p:nvGraphicFramePr>
          <p:cNvPr id="13" name="Tableau 12"/>
          <p:cNvGraphicFramePr>
            <a:graphicFrameLocks noGrp="1"/>
          </p:cNvGraphicFramePr>
          <p:nvPr>
            <p:extLst>
              <p:ext uri="{D42A27DB-BD31-4B8C-83A1-F6EECF244321}">
                <p14:modId xmlns:p14="http://schemas.microsoft.com/office/powerpoint/2010/main" val="2333569486"/>
              </p:ext>
            </p:extLst>
          </p:nvPr>
        </p:nvGraphicFramePr>
        <p:xfrm>
          <a:off x="0" y="936433"/>
          <a:ext cx="9144000" cy="6481572"/>
        </p:xfrm>
        <a:graphic>
          <a:graphicData uri="http://schemas.openxmlformats.org/drawingml/2006/table">
            <a:tbl>
              <a:tblPr firstRow="1" firstCol="1" bandRow="1">
                <a:tableStyleId>{5C22544A-7EE6-4342-B048-85BDC9FD1C3A}</a:tableStyleId>
              </a:tblPr>
              <a:tblGrid>
                <a:gridCol w="1494513"/>
                <a:gridCol w="5666451"/>
                <a:gridCol w="1311008"/>
                <a:gridCol w="672028"/>
              </a:tblGrid>
              <a:tr h="368565">
                <a:tc>
                  <a:txBody>
                    <a:bodyPr/>
                    <a:lstStyle/>
                    <a:p>
                      <a:pPr marL="0" algn="ctr" defTabSz="685835" rtl="0" eaLnBrk="1" latinLnBrk="0" hangingPunct="1">
                        <a:lnSpc>
                          <a:spcPct val="115000"/>
                        </a:lnSpc>
                        <a:spcBef>
                          <a:spcPts val="400"/>
                        </a:spcBef>
                        <a:spcAft>
                          <a:spcPts val="400"/>
                        </a:spcAft>
                      </a:pPr>
                      <a:r>
                        <a:rPr lang="en-US" sz="1800" b="1" kern="1200" dirty="0">
                          <a:solidFill>
                            <a:schemeClr val="tx1"/>
                          </a:solidFill>
                          <a:effectLst/>
                          <a:latin typeface="+mn-lt"/>
                          <a:ea typeface="+mn-ea"/>
                          <a:cs typeface="+mn-cs"/>
                        </a:rPr>
                        <a:t>Course Title</a:t>
                      </a:r>
                      <a:endParaRPr lang="fr-FR" sz="18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800" b="1" kern="1200" dirty="0" smtClean="0">
                          <a:solidFill>
                            <a:schemeClr val="tx1"/>
                          </a:solidFill>
                          <a:effectLst/>
                          <a:latin typeface="+mn-lt"/>
                          <a:ea typeface="+mn-ea"/>
                          <a:cs typeface="+mn-cs"/>
                        </a:rPr>
                        <a:t>Course outcomes</a:t>
                      </a:r>
                      <a:endParaRPr lang="en-US" sz="18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1600247">
                <a:tc>
                  <a:txBody>
                    <a:bodyPr/>
                    <a:lstStyle/>
                    <a:p>
                      <a:pPr algn="l">
                        <a:lnSpc>
                          <a:spcPct val="115000"/>
                        </a:lnSpc>
                        <a:spcAft>
                          <a:spcPts val="1000"/>
                        </a:spcAft>
                      </a:pPr>
                      <a:r>
                        <a:rPr lang="en-US" sz="1400" dirty="0" smtClean="0">
                          <a:solidFill>
                            <a:schemeClr val="accent6">
                              <a:lumMod val="50000"/>
                            </a:schemeClr>
                          </a:solidFill>
                          <a:effectLst/>
                          <a:latin typeface="Cambria"/>
                          <a:ea typeface="Cambria"/>
                          <a:cs typeface="Times New Roman"/>
                        </a:rPr>
                        <a:t>Infrastructure </a:t>
                      </a:r>
                      <a:r>
                        <a:rPr lang="en-US" sz="1400" dirty="0" smtClean="0">
                          <a:solidFill>
                            <a:schemeClr val="accent6">
                              <a:lumMod val="50000"/>
                            </a:schemeClr>
                          </a:solidFill>
                          <a:effectLst/>
                          <a:latin typeface="Cambria"/>
                          <a:ea typeface="Cambria"/>
                          <a:cs typeface="Times New Roman"/>
                        </a:rPr>
                        <a:t>Solutions for Broadband Applications</a:t>
                      </a:r>
                      <a:endParaRPr lang="fr-FR" sz="1400" dirty="0">
                        <a:solidFill>
                          <a:schemeClr val="accent6">
                            <a:lumMod val="50000"/>
                          </a:schemeClr>
                        </a:solidFill>
                        <a:effectLst/>
                        <a:latin typeface="Cambria"/>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The main purpose of this training is to:</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Understand the infrastructure solutions that support Broadband Access</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Review the impact that fiber is having over copper in the broadband market with higher speeds and greater bandwidth</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Review the copper based network technologies including CATV, DOCSIS, </a:t>
                      </a:r>
                      <a:r>
                        <a:rPr lang="en-US" sz="1300" kern="1200" dirty="0" err="1" smtClean="0">
                          <a:solidFill>
                            <a:schemeClr val="dk1"/>
                          </a:solidFill>
                          <a:effectLst/>
                          <a:latin typeface="+mn-lt"/>
                          <a:ea typeface="Cambria"/>
                          <a:cs typeface="Times New Roman"/>
                        </a:rPr>
                        <a:t>G.Fast</a:t>
                      </a:r>
                      <a:endParaRPr lang="en-US" sz="1300" kern="1200" dirty="0" smtClean="0">
                        <a:solidFill>
                          <a:schemeClr val="dk1"/>
                        </a:solidFill>
                        <a:effectLst/>
                        <a:latin typeface="+mn-lt"/>
                        <a:ea typeface="Cambria"/>
                        <a:cs typeface="Times New Roman"/>
                      </a:endParaRP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Look at optical networks including HFC, </a:t>
                      </a:r>
                      <a:r>
                        <a:rPr lang="en-US" sz="1300" kern="1200" dirty="0" err="1" smtClean="0">
                          <a:solidFill>
                            <a:schemeClr val="dk1"/>
                          </a:solidFill>
                          <a:effectLst/>
                          <a:latin typeface="+mn-lt"/>
                          <a:ea typeface="Cambria"/>
                          <a:cs typeface="Times New Roman"/>
                        </a:rPr>
                        <a:t>RFoG</a:t>
                      </a:r>
                      <a:r>
                        <a:rPr lang="en-US" sz="1300" kern="1200" dirty="0" smtClean="0">
                          <a:solidFill>
                            <a:schemeClr val="dk1"/>
                          </a:solidFill>
                          <a:effectLst/>
                          <a:latin typeface="+mn-lt"/>
                          <a:ea typeface="Cambria"/>
                          <a:cs typeface="Times New Roman"/>
                        </a:rPr>
                        <a:t> and PON and learn where these are used today.</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Understand the topologies and architectures of FTTx networks</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Discover the ways of connecting and splitting fibers in the field</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Consider loss budgets and contributors</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Learn about the latest advances in wave division multiplexing, and the fiber cables than can be used to support this.</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Understand fiber cable characteristics, and what can impact signal quality</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Take a look at cost exercises and compare different network architectures</a:t>
                      </a:r>
                    </a:p>
                    <a:p>
                      <a:pPr marL="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On-line training</a:t>
                      </a:r>
                    </a:p>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22-28 February 2021</a:t>
                      </a:r>
                      <a:endParaRPr lang="fr-FR" sz="1200" b="1" kern="1200" dirty="0">
                        <a:solidFill>
                          <a:schemeClr val="dk1"/>
                        </a:solidFill>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r>
                        <a:rPr lang="fr-FR" b="1" dirty="0" smtClean="0"/>
                        <a:t>150</a:t>
                      </a:r>
                      <a:endParaRPr lang="fr-FR" b="1" dirty="0"/>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1759617">
                <a:tc>
                  <a:txBody>
                    <a:bodyPr/>
                    <a:lstStyle/>
                    <a:p>
                      <a:pPr marL="0" algn="l" defTabSz="685835" rtl="0" eaLnBrk="1" latinLnBrk="0" hangingPunct="1">
                        <a:lnSpc>
                          <a:spcPct val="115000"/>
                        </a:lnSpc>
                        <a:spcAft>
                          <a:spcPts val="1000"/>
                        </a:spcAft>
                      </a:pPr>
                      <a:r>
                        <a:rPr lang="en-US" sz="1400" b="1" kern="1200" dirty="0" smtClean="0">
                          <a:solidFill>
                            <a:schemeClr val="accent6">
                              <a:lumMod val="50000"/>
                            </a:schemeClr>
                          </a:solidFill>
                          <a:effectLst/>
                          <a:latin typeface="Cambria"/>
                          <a:ea typeface="Cambria"/>
                          <a:cs typeface="Times New Roman"/>
                        </a:rPr>
                        <a:t>Certified </a:t>
                      </a:r>
                      <a:r>
                        <a:rPr lang="en-US" sz="1400" b="1" kern="1200" dirty="0" smtClean="0">
                          <a:solidFill>
                            <a:schemeClr val="accent6">
                              <a:lumMod val="50000"/>
                            </a:schemeClr>
                          </a:solidFill>
                          <a:effectLst/>
                          <a:latin typeface="Cambria"/>
                          <a:ea typeface="Cambria"/>
                          <a:cs typeface="Times New Roman"/>
                        </a:rPr>
                        <a:t>Fiber Optical Technician</a:t>
                      </a:r>
                      <a:endParaRPr lang="fr-FR" sz="1400" b="1" kern="1200" dirty="0">
                        <a:solidFill>
                          <a:schemeClr val="accent6">
                            <a:lumMod val="50000"/>
                          </a:schemeClr>
                        </a:solidFill>
                        <a:effectLst/>
                        <a:latin typeface="Cambria"/>
                        <a:ea typeface="Cambria"/>
                        <a:cs typeface="Times New Roman"/>
                      </a:endParaRPr>
                    </a:p>
                  </a:txBody>
                  <a:tcPr marL="68580" marR="68580"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The main purpose of this training is to:</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Learn </a:t>
                      </a:r>
                      <a:r>
                        <a:rPr lang="en-US" sz="1300" kern="1200" dirty="0" smtClean="0">
                          <a:solidFill>
                            <a:schemeClr val="dk1"/>
                          </a:solidFill>
                          <a:effectLst/>
                          <a:latin typeface="+mn-lt"/>
                          <a:ea typeface="Cambria"/>
                          <a:cs typeface="Times New Roman"/>
                        </a:rPr>
                        <a:t>optical fiber communications basics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Understand </a:t>
                      </a:r>
                      <a:r>
                        <a:rPr lang="en-US" sz="1300" kern="1200" dirty="0" smtClean="0">
                          <a:solidFill>
                            <a:schemeClr val="dk1"/>
                          </a:solidFill>
                          <a:effectLst/>
                          <a:latin typeface="+mn-lt"/>
                          <a:ea typeface="Cambria"/>
                          <a:cs typeface="Times New Roman"/>
                        </a:rPr>
                        <a:t>optical fiber networks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Learn </a:t>
                      </a:r>
                      <a:r>
                        <a:rPr lang="en-US" sz="1300" kern="1200" dirty="0" smtClean="0">
                          <a:solidFill>
                            <a:schemeClr val="dk1"/>
                          </a:solidFill>
                          <a:effectLst/>
                          <a:latin typeface="+mn-lt"/>
                          <a:ea typeface="Cambria"/>
                          <a:cs typeface="Times New Roman"/>
                        </a:rPr>
                        <a:t>occupational safety requirements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Understand </a:t>
                      </a:r>
                      <a:r>
                        <a:rPr lang="en-US" sz="1300" kern="1200" dirty="0" smtClean="0">
                          <a:solidFill>
                            <a:schemeClr val="dk1"/>
                          </a:solidFill>
                          <a:effectLst/>
                          <a:latin typeface="+mn-lt"/>
                          <a:ea typeface="Cambria"/>
                          <a:cs typeface="Times New Roman"/>
                        </a:rPr>
                        <a:t>the different types and standards related to optical fiber, such as: G651 to G657, OM 1, 2, 3, &amp; 4</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Understand </a:t>
                      </a:r>
                      <a:r>
                        <a:rPr lang="en-US" sz="1300" kern="1200" dirty="0" smtClean="0">
                          <a:solidFill>
                            <a:schemeClr val="dk1"/>
                          </a:solidFill>
                          <a:effectLst/>
                          <a:latin typeface="+mn-lt"/>
                          <a:ea typeface="Cambria"/>
                          <a:cs typeface="Times New Roman"/>
                        </a:rPr>
                        <a:t>how an optical fiber network is built up</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Practice </a:t>
                      </a:r>
                      <a:r>
                        <a:rPr lang="en-US" sz="1300" kern="1200" dirty="0" smtClean="0">
                          <a:solidFill>
                            <a:schemeClr val="dk1"/>
                          </a:solidFill>
                          <a:effectLst/>
                          <a:latin typeface="+mn-lt"/>
                          <a:ea typeface="Cambria"/>
                          <a:cs typeface="Times New Roman"/>
                        </a:rPr>
                        <a:t>cable preparation, </a:t>
                      </a:r>
                      <a:r>
                        <a:rPr lang="en-US" sz="1300" kern="1200" dirty="0" smtClean="0">
                          <a:solidFill>
                            <a:schemeClr val="dk1"/>
                          </a:solidFill>
                          <a:effectLst/>
                          <a:latin typeface="+mn-lt"/>
                          <a:ea typeface="Cambria"/>
                          <a:cs typeface="Times New Roman"/>
                        </a:rPr>
                        <a:t>color </a:t>
                      </a:r>
                      <a:r>
                        <a:rPr lang="en-US" sz="1300" kern="1200" dirty="0" smtClean="0">
                          <a:solidFill>
                            <a:schemeClr val="dk1"/>
                          </a:solidFill>
                          <a:effectLst/>
                          <a:latin typeface="+mn-lt"/>
                          <a:ea typeface="Cambria"/>
                          <a:cs typeface="Times New Roman"/>
                        </a:rPr>
                        <a:t>codes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Use </a:t>
                      </a:r>
                      <a:r>
                        <a:rPr lang="en-US" sz="1300" kern="1200" dirty="0" smtClean="0">
                          <a:solidFill>
                            <a:schemeClr val="dk1"/>
                          </a:solidFill>
                          <a:effectLst/>
                          <a:latin typeface="+mn-lt"/>
                          <a:ea typeface="Cambria"/>
                          <a:cs typeface="Times New Roman"/>
                        </a:rPr>
                        <a:t>of different types of fiber splicing equipment including mechanical and fusion splicing techniques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Practice </a:t>
                      </a:r>
                      <a:r>
                        <a:rPr lang="en-US" sz="1300" kern="1200" dirty="0" smtClean="0">
                          <a:solidFill>
                            <a:schemeClr val="dk1"/>
                          </a:solidFill>
                          <a:effectLst/>
                          <a:latin typeface="+mn-lt"/>
                          <a:ea typeface="Cambria"/>
                          <a:cs typeface="Times New Roman"/>
                        </a:rPr>
                        <a:t>network pre-test &amp; basic post testing methods</a:t>
                      </a:r>
                    </a:p>
                    <a:p>
                      <a:pPr marL="85725" lvl="0" indent="-85725" algn="just" defTabSz="685835" rtl="0" eaLnBrk="1" latinLnBrk="0" hangingPunct="1">
                        <a:lnSpc>
                          <a:spcPct val="100000"/>
                        </a:lnSpc>
                        <a:spcAft>
                          <a:spcPts val="0"/>
                        </a:spcAft>
                        <a:buFont typeface="Arial" panose="020B0604020202020204" pitchFamily="34" charset="0"/>
                        <a:buChar char="•"/>
                      </a:pPr>
                      <a:endParaRPr lang="en-US" sz="1300" kern="1200" dirty="0" smtClean="0">
                        <a:solidFill>
                          <a:schemeClr val="dk1"/>
                        </a:solidFill>
                        <a:effectLst/>
                        <a:latin typeface="+mn-lt"/>
                        <a:ea typeface="Cambria"/>
                        <a:cs typeface="Times New Roman"/>
                      </a:endParaRPr>
                    </a:p>
                    <a:p>
                      <a:pPr marL="85725" lvl="0" indent="-85725" algn="just" defTabSz="685835" rtl="0" eaLnBrk="1" latinLnBrk="0" hangingPunct="1">
                        <a:lnSpc>
                          <a:spcPct val="100000"/>
                        </a:lnSpc>
                        <a:spcAft>
                          <a:spcPts val="0"/>
                        </a:spcAft>
                        <a:buFont typeface="Arial" panose="020B0604020202020204" pitchFamily="34" charset="0"/>
                        <a:buChar char="•"/>
                      </a:pPr>
                      <a:endParaRPr lang="fr-FR" sz="1300" kern="1200" dirty="0">
                        <a:solidFill>
                          <a:schemeClr val="dk1"/>
                        </a:solidFill>
                        <a:effectLst/>
                        <a:latin typeface="+mn-lt"/>
                        <a:ea typeface="Cambria"/>
                        <a:cs typeface="Times New Roman"/>
                      </a:endParaRPr>
                    </a:p>
                  </a:txBody>
                  <a:tcPr marL="68580" marR="68580"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Face to Face training</a:t>
                      </a:r>
                    </a:p>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12 </a:t>
                      </a:r>
                      <a:r>
                        <a:rPr lang="en-US" sz="1200" b="1" kern="1200" dirty="0">
                          <a:solidFill>
                            <a:schemeClr val="dk1"/>
                          </a:solidFill>
                          <a:effectLst/>
                          <a:latin typeface="Cambria"/>
                          <a:ea typeface="Cambria"/>
                          <a:cs typeface="Times New Roman"/>
                        </a:rPr>
                        <a:t>– </a:t>
                      </a:r>
                      <a:r>
                        <a:rPr lang="en-US" sz="1200" b="1" kern="1200" dirty="0" smtClean="0">
                          <a:solidFill>
                            <a:schemeClr val="dk1"/>
                          </a:solidFill>
                          <a:effectLst/>
                          <a:latin typeface="Cambria"/>
                          <a:ea typeface="Cambria"/>
                          <a:cs typeface="Times New Roman"/>
                        </a:rPr>
                        <a:t>16 April 2021</a:t>
                      </a:r>
                      <a:endParaRPr lang="fr-FR" sz="1200" b="1" kern="1200" dirty="0">
                        <a:solidFill>
                          <a:schemeClr val="dk1"/>
                        </a:solidFill>
                        <a:effectLst/>
                        <a:latin typeface="Cambria"/>
                        <a:ea typeface="Cambria"/>
                        <a:cs typeface="Times New Roman"/>
                      </a:endParaRPr>
                    </a:p>
                  </a:txBody>
                  <a:tcPr marL="68580" marR="68580"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r>
                        <a:rPr lang="fr-FR" b="1" dirty="0" smtClean="0"/>
                        <a:t>500</a:t>
                      </a:r>
                      <a:endParaRPr lang="fr-FR" b="1" dirty="0"/>
                    </a:p>
                  </a:txBody>
                  <a:tcPr marL="68580" marR="68580"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27682443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11" name="Rectangle 10"/>
          <p:cNvSpPr/>
          <p:nvPr/>
        </p:nvSpPr>
        <p:spPr>
          <a:xfrm>
            <a:off x="392037" y="373789"/>
            <a:ext cx="7072898" cy="461665"/>
          </a:xfrm>
          <a:prstGeom prst="rect">
            <a:avLst/>
          </a:prstGeom>
        </p:spPr>
        <p:txBody>
          <a:bodyPr wrap="none">
            <a:spAutoFit/>
          </a:bodyPr>
          <a:lstStyle/>
          <a:p>
            <a:r>
              <a:rPr lang="fr-FR" sz="2400" b="1" dirty="0"/>
              <a:t>BROADBAND </a:t>
            </a:r>
            <a:r>
              <a:rPr lang="fr-FR" sz="2400" b="1" dirty="0" smtClean="0"/>
              <a:t>ACCESS &amp; WIRELESS NETWORKS </a:t>
            </a:r>
            <a:endParaRPr lang="fr-FR" sz="2400" b="1" dirty="0"/>
          </a:p>
        </p:txBody>
      </p:sp>
      <p:graphicFrame>
        <p:nvGraphicFramePr>
          <p:cNvPr id="13" name="Tableau 12"/>
          <p:cNvGraphicFramePr>
            <a:graphicFrameLocks noGrp="1"/>
          </p:cNvGraphicFramePr>
          <p:nvPr>
            <p:extLst>
              <p:ext uri="{D42A27DB-BD31-4B8C-83A1-F6EECF244321}">
                <p14:modId xmlns:p14="http://schemas.microsoft.com/office/powerpoint/2010/main" val="2005729714"/>
              </p:ext>
            </p:extLst>
          </p:nvPr>
        </p:nvGraphicFramePr>
        <p:xfrm>
          <a:off x="38820" y="1418637"/>
          <a:ext cx="9066361" cy="3312894"/>
        </p:xfrm>
        <a:graphic>
          <a:graphicData uri="http://schemas.openxmlformats.org/drawingml/2006/table">
            <a:tbl>
              <a:tblPr firstRow="1" firstCol="1" bandRow="1">
                <a:tableStyleId>{5C22544A-7EE6-4342-B048-85BDC9FD1C3A}</a:tableStyleId>
              </a:tblPr>
              <a:tblGrid>
                <a:gridCol w="1488141"/>
                <a:gridCol w="5986543"/>
                <a:gridCol w="1024568"/>
                <a:gridCol w="567109"/>
              </a:tblGrid>
              <a:tr h="737334">
                <a:tc>
                  <a:txBody>
                    <a:bodyPr/>
                    <a:lstStyle/>
                    <a:p>
                      <a:pPr>
                        <a:lnSpc>
                          <a:spcPct val="115000"/>
                        </a:lnSpc>
                        <a:spcBef>
                          <a:spcPts val="400"/>
                        </a:spcBef>
                        <a:spcAft>
                          <a:spcPts val="400"/>
                        </a:spcAft>
                      </a:pPr>
                      <a:r>
                        <a:rPr lang="en-US" sz="1800" b="1" kern="1200" dirty="0" smtClean="0">
                          <a:solidFill>
                            <a:schemeClr val="tx1"/>
                          </a:solidFill>
                          <a:effectLst/>
                          <a:latin typeface="+mn-lt"/>
                          <a:ea typeface="+mn-ea"/>
                          <a:cs typeface="+mn-cs"/>
                        </a:rPr>
                        <a:t>Course Title</a:t>
                      </a:r>
                      <a:endParaRPr lang="fr-FR" sz="18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800" b="1" kern="1200" dirty="0" smtClean="0">
                          <a:solidFill>
                            <a:schemeClr val="tx1"/>
                          </a:solidFill>
                          <a:effectLst/>
                          <a:latin typeface="+mn-lt"/>
                          <a:ea typeface="+mn-ea"/>
                          <a:cs typeface="+mn-cs"/>
                        </a:rPr>
                        <a:t>Course outcomes</a:t>
                      </a: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2214693">
                <a:tc>
                  <a:txBody>
                    <a:bodyPr/>
                    <a:lstStyle/>
                    <a:p>
                      <a:pPr marL="0" algn="l" defTabSz="685835" rtl="0" eaLnBrk="1" latinLnBrk="0" hangingPunct="1">
                        <a:lnSpc>
                          <a:spcPct val="115000"/>
                        </a:lnSpc>
                        <a:spcAft>
                          <a:spcPts val="1000"/>
                        </a:spcAft>
                      </a:pPr>
                      <a:r>
                        <a:rPr lang="en-US" sz="1400" b="1" kern="1200" dirty="0" smtClean="0">
                          <a:solidFill>
                            <a:schemeClr val="accent6">
                              <a:lumMod val="50000"/>
                            </a:schemeClr>
                          </a:solidFill>
                          <a:effectLst/>
                          <a:latin typeface="Cambria"/>
                          <a:ea typeface="Cambria"/>
                          <a:cs typeface="Times New Roman"/>
                        </a:rPr>
                        <a:t>Certified </a:t>
                      </a:r>
                      <a:r>
                        <a:rPr lang="en-US" sz="1400" b="1" kern="1200" dirty="0" smtClean="0">
                          <a:solidFill>
                            <a:schemeClr val="accent6">
                              <a:lumMod val="50000"/>
                            </a:schemeClr>
                          </a:solidFill>
                          <a:effectLst/>
                          <a:latin typeface="Cambria"/>
                          <a:ea typeface="Cambria"/>
                          <a:cs typeface="Times New Roman"/>
                        </a:rPr>
                        <a:t>Fiber Characterization Engineer </a:t>
                      </a:r>
                      <a:endParaRPr lang="fr-FR" sz="1400" b="1" kern="1200" dirty="0">
                        <a:solidFill>
                          <a:schemeClr val="accent6">
                            <a:lumMod val="50000"/>
                          </a:schemeClr>
                        </a:solidFill>
                        <a:effectLst/>
                        <a:latin typeface="Cambria"/>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The main purpose of this training is to:</a:t>
                      </a:r>
                      <a:endParaRPr lang="fr-FR" sz="1300" kern="1200" dirty="0" smtClean="0">
                        <a:solidFill>
                          <a:schemeClr val="dk1"/>
                        </a:solidFill>
                        <a:effectLst/>
                        <a:latin typeface="+mn-lt"/>
                        <a:ea typeface="Cambria"/>
                        <a:cs typeface="Times New Roman"/>
                      </a:endParaRP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Understand optical fiber networks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Explain the significance of fiber specifications including 652.A, B, C &amp; D, G.655.x, G.656 and G.657 identify the characteristics of the infrastructure that can impair system performance design and plan test programs to meet customer and operational requirements interpret test specifications describe the purpose of OTDR testing analyze OTDR traces and event tables</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Explain what chromatic dispersion is and how it is measured describe PMD and explain how it can be measured perform the fiber characterization on installed fiber systems interpret the results of fiber characterization and map against application support criteria</a:t>
                      </a:r>
                    </a:p>
                    <a:p>
                      <a:pPr marL="85725" lvl="0"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Times New Roman"/>
                        </a:rPr>
                        <a:t>Practice network pre-test &amp; basic post testing methods</a:t>
                      </a:r>
                    </a:p>
                    <a:p>
                      <a:pPr marL="85725" lvl="0" indent="-85725" algn="just" defTabSz="685835" rtl="0" eaLnBrk="1" latinLnBrk="0" hangingPunct="1">
                        <a:lnSpc>
                          <a:spcPct val="100000"/>
                        </a:lnSpc>
                        <a:spcAft>
                          <a:spcPts val="0"/>
                        </a:spcAft>
                        <a:buFont typeface="Arial" panose="020B0604020202020204" pitchFamily="34" charset="0"/>
                        <a:buChar char="•"/>
                      </a:pPr>
                      <a:endParaRPr lang="fr-FR" sz="1300" kern="1200" dirty="0">
                        <a:solidFill>
                          <a:schemeClr val="dk1"/>
                        </a:solidFill>
                        <a:effectLst/>
                        <a:latin typeface="+mn-lt"/>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Face to Face training</a:t>
                      </a:r>
                    </a:p>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14 -18 June 2021</a:t>
                      </a:r>
                      <a:endParaRPr lang="fr-FR" sz="1200" b="1" kern="1200" dirty="0">
                        <a:solidFill>
                          <a:schemeClr val="dk1"/>
                        </a:solidFill>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fr-FR" sz="1400" b="1" kern="1200" dirty="0" smtClean="0">
                          <a:solidFill>
                            <a:schemeClr val="dk1"/>
                          </a:solidFill>
                          <a:latin typeface="+mn-lt"/>
                          <a:ea typeface="+mn-ea"/>
                          <a:cs typeface="+mn-cs"/>
                        </a:rPr>
                        <a:t>500</a:t>
                      </a:r>
                      <a:endParaRPr lang="fr-FR" sz="1400" b="1" kern="1200" dirty="0">
                        <a:solidFill>
                          <a:schemeClr val="dk1"/>
                        </a:solidFill>
                        <a:latin typeface="+mn-lt"/>
                        <a:ea typeface="+mn-ea"/>
                        <a:cs typeface="+mn-cs"/>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54999421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ésultat de recherche d'images pour &quot;fibre optique&quot;"/>
          <p:cNvPicPr>
            <a:picLocks noChangeAspect="1" noChangeArrowheads="1"/>
          </p:cNvPicPr>
          <p:nvPr/>
        </p:nvPicPr>
        <p:blipFill>
          <a:blip r:embed="rId2">
            <a:lum bright="40000"/>
          </a:blip>
          <a:srcRect/>
          <a:stretch>
            <a:fillRect/>
          </a:stretch>
        </p:blipFill>
        <p:spPr bwMode="auto">
          <a:xfrm>
            <a:off x="1628775" y="1047750"/>
            <a:ext cx="6972300" cy="2181225"/>
          </a:xfrm>
          <a:prstGeom prst="ellipse">
            <a:avLst/>
          </a:prstGeom>
          <a:ln>
            <a:noFill/>
          </a:ln>
          <a:effectLst>
            <a:softEdge rad="112500"/>
          </a:effectLst>
        </p:spPr>
      </p:pic>
      <p:sp>
        <p:nvSpPr>
          <p:cNvPr id="6" name="Text Box 3"/>
          <p:cNvSpPr txBox="1">
            <a:spLocks noChangeArrowheads="1"/>
          </p:cNvSpPr>
          <p:nvPr/>
        </p:nvSpPr>
        <p:spPr bwMode="auto">
          <a:xfrm>
            <a:off x="409576" y="4811541"/>
            <a:ext cx="8572500" cy="1588071"/>
          </a:xfrm>
          <a:prstGeom prst="rect">
            <a:avLst/>
          </a:prstGeom>
          <a:noFill/>
          <a:ln w="9525">
            <a:noFill/>
            <a:miter lim="800000"/>
            <a:headEnd/>
            <a:tailEnd/>
          </a:ln>
        </p:spPr>
        <p:txBody>
          <a:bodyPr wrap="square" lIns="94433" tIns="47216" rIns="94433" bIns="47216" anchor="ctr">
            <a:spAutoFit/>
          </a:bodyPr>
          <a:lstStyle/>
          <a:p>
            <a:pPr>
              <a:spcBef>
                <a:spcPct val="50000"/>
              </a:spcBef>
              <a:defRPr/>
            </a:pPr>
            <a:r>
              <a:rPr lang="fr-FR" sz="1600" b="1" dirty="0" smtClean="0">
                <a:solidFill>
                  <a:schemeClr val="bg1"/>
                </a:solidFill>
                <a:latin typeface="Arial" pitchFamily="34" charset="0"/>
                <a:cs typeface="Arial" pitchFamily="34" charset="0"/>
                <a:hlinkClick r:id="rId3"/>
              </a:rPr>
              <a:t>www.s2t.tn</a:t>
            </a:r>
            <a:endParaRPr lang="fr-FR" sz="1600" b="1" dirty="0" smtClean="0">
              <a:solidFill>
                <a:schemeClr val="bg1"/>
              </a:solidFill>
              <a:latin typeface="Arial" pitchFamily="34" charset="0"/>
              <a:cs typeface="Arial" pitchFamily="34" charset="0"/>
            </a:endParaRPr>
          </a:p>
          <a:p>
            <a:pPr>
              <a:spcBef>
                <a:spcPct val="50000"/>
              </a:spcBef>
              <a:defRPr/>
            </a:pPr>
            <a:r>
              <a:rPr lang="fr-FR" sz="1600" b="1" dirty="0" smtClean="0">
                <a:solidFill>
                  <a:schemeClr val="bg1"/>
                </a:solidFill>
                <a:latin typeface="Arial" pitchFamily="34" charset="0"/>
                <a:cs typeface="Arial" pitchFamily="34" charset="0"/>
              </a:rPr>
              <a:t>Tel: +216 71 856 600</a:t>
            </a:r>
          </a:p>
          <a:p>
            <a:pPr>
              <a:spcBef>
                <a:spcPct val="50000"/>
              </a:spcBef>
              <a:defRPr/>
            </a:pPr>
            <a:r>
              <a:rPr lang="fr-FR" sz="1600" b="1" dirty="0" smtClean="0">
                <a:solidFill>
                  <a:schemeClr val="bg1"/>
                </a:solidFill>
                <a:latin typeface="Arial" pitchFamily="34" charset="0"/>
                <a:cs typeface="Arial" pitchFamily="34" charset="0"/>
              </a:rPr>
              <a:t>Fax: +216 71 857 600</a:t>
            </a:r>
          </a:p>
          <a:p>
            <a:pPr>
              <a:spcBef>
                <a:spcPct val="50000"/>
              </a:spcBef>
              <a:buFont typeface="Wingdings" pitchFamily="2" charset="2"/>
              <a:buChar char="§"/>
              <a:defRPr/>
            </a:pPr>
            <a:r>
              <a:rPr lang="fr-FR" sz="1100" b="1" dirty="0" smtClean="0">
                <a:solidFill>
                  <a:schemeClr val="bg1"/>
                </a:solidFill>
                <a:latin typeface="Arial" pitchFamily="34" charset="0"/>
                <a:cs typeface="Arial" pitchFamily="34" charset="0"/>
              </a:rPr>
              <a:t>Head Office   </a:t>
            </a:r>
            <a:r>
              <a:rPr lang="fr-FR" sz="1100" b="1" dirty="0">
                <a:solidFill>
                  <a:schemeClr val="bg1"/>
                </a:solidFill>
                <a:latin typeface="Arial" pitchFamily="34" charset="0"/>
                <a:cs typeface="Arial" pitchFamily="34" charset="0"/>
              </a:rPr>
              <a:t>&amp;  Training Center    </a:t>
            </a:r>
            <a:r>
              <a:rPr lang="fr-FR" sz="1100" b="1" dirty="0" smtClean="0">
                <a:solidFill>
                  <a:schemeClr val="bg1"/>
                </a:solidFill>
                <a:latin typeface="Arial" pitchFamily="34" charset="0"/>
                <a:cs typeface="Arial" pitchFamily="34" charset="0"/>
              </a:rPr>
              <a:t>: City of Communication Technologies - El </a:t>
            </a:r>
            <a:r>
              <a:rPr lang="fr-FR" sz="1100" b="1" dirty="0" err="1" smtClean="0">
                <a:solidFill>
                  <a:schemeClr val="bg1"/>
                </a:solidFill>
                <a:latin typeface="Arial" pitchFamily="34" charset="0"/>
                <a:cs typeface="Arial" pitchFamily="34" charset="0"/>
              </a:rPr>
              <a:t>Ghazala</a:t>
            </a:r>
            <a:r>
              <a:rPr lang="fr-FR" sz="1100" b="1" dirty="0" smtClean="0">
                <a:solidFill>
                  <a:schemeClr val="bg1"/>
                </a:solidFill>
                <a:latin typeface="Arial" pitchFamily="34" charset="0"/>
                <a:cs typeface="Arial" pitchFamily="34" charset="0"/>
              </a:rPr>
              <a:t> </a:t>
            </a:r>
          </a:p>
          <a:p>
            <a:pPr>
              <a:spcBef>
                <a:spcPct val="50000"/>
              </a:spcBef>
              <a:buFont typeface="Wingdings" pitchFamily="2" charset="2"/>
              <a:buChar char="§"/>
              <a:defRPr/>
            </a:pPr>
            <a:r>
              <a:rPr lang="fr-FR" sz="1100" b="1" dirty="0" smtClean="0">
                <a:solidFill>
                  <a:schemeClr val="bg1"/>
                </a:solidFill>
                <a:latin typeface="Arial" pitchFamily="34" charset="0"/>
                <a:cs typeface="Arial" pitchFamily="34" charset="0"/>
              </a:rPr>
              <a:t>  </a:t>
            </a:r>
          </a:p>
        </p:txBody>
      </p:sp>
      <p:sp>
        <p:nvSpPr>
          <p:cNvPr id="7" name="Rectangle 6"/>
          <p:cNvSpPr/>
          <p:nvPr/>
        </p:nvSpPr>
        <p:spPr>
          <a:xfrm>
            <a:off x="0" y="6597352"/>
            <a:ext cx="9144000" cy="288032"/>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72B60"/>
              </a:solidFill>
            </a:endParaRPr>
          </a:p>
        </p:txBody>
      </p:sp>
      <p:sp>
        <p:nvSpPr>
          <p:cNvPr id="8" name="Espace réservé du numéro de diapositive 7"/>
          <p:cNvSpPr>
            <a:spLocks noGrp="1"/>
          </p:cNvSpPr>
          <p:nvPr>
            <p:ph type="sldNum" sz="quarter" idx="12"/>
          </p:nvPr>
        </p:nvSpPr>
        <p:spPr/>
        <p:txBody>
          <a:bodyPr/>
          <a:lstStyle/>
          <a:p>
            <a:pPr>
              <a:defRPr/>
            </a:pPr>
            <a:fld id="{0EA7B750-BB9E-4F03-AEBD-7C083741F332}" type="slidenum">
              <a:rPr lang="fr-FR" smtClean="0"/>
              <a:pPr>
                <a:defRPr/>
              </a:pPr>
              <a:t>12</a:t>
            </a:fld>
            <a:endParaRPr lang="fr-FR"/>
          </a:p>
        </p:txBody>
      </p:sp>
      <p:sp>
        <p:nvSpPr>
          <p:cNvPr id="12" name="ZoneTexte 11"/>
          <p:cNvSpPr txBox="1"/>
          <p:nvPr/>
        </p:nvSpPr>
        <p:spPr>
          <a:xfrm>
            <a:off x="3086100" y="1733550"/>
            <a:ext cx="3838575" cy="615553"/>
          </a:xfrm>
          <a:prstGeom prst="rect">
            <a:avLst/>
          </a:prstGeom>
          <a:noFill/>
        </p:spPr>
        <p:txBody>
          <a:bodyPr wrap="square" lIns="0" tIns="0" rIns="0" bIns="0" rtlCol="0">
            <a:prstTxWarp prst="textArchDown">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fr-FR" sz="7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egoe UI Light" pitchFamily="34" charset="0"/>
              </a:rPr>
              <a:t>Thank</a:t>
            </a:r>
            <a:r>
              <a:rPr lang="fr-FR"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egoe UI Light" pitchFamily="34" charset="0"/>
              </a:rPr>
              <a:t> </a:t>
            </a:r>
            <a:r>
              <a:rPr lang="fr-FR" sz="7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egoe UI Light" pitchFamily="34" charset="0"/>
              </a:rPr>
              <a:t>you</a:t>
            </a:r>
            <a:endParaRPr lang="fr-FR"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egoe UI Light" pitchFamily="34"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576" y="2919470"/>
            <a:ext cx="2476843" cy="1509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553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850834" y="484742"/>
            <a:ext cx="5266063" cy="558743"/>
          </a:xfrm>
          <a:prstGeom prst="rect">
            <a:avLst/>
          </a:prstGeom>
          <a:noFill/>
        </p:spPr>
        <p:txBody>
          <a:bodyPr wrap="square" lIns="0" tIns="0" rIns="0" bIns="0" rtlCol="0">
            <a:spAutoFit/>
          </a:bodyPr>
          <a:lstStyle/>
          <a:p>
            <a:pPr algn="ctr" defTabSz="914400" fontAlgn="base">
              <a:lnSpc>
                <a:spcPct val="150000"/>
              </a:lnSpc>
              <a:spcBef>
                <a:spcPct val="0"/>
              </a:spcBef>
              <a:spcAft>
                <a:spcPts val="1000"/>
              </a:spcAft>
            </a:pP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Operational Plan 2020</a:t>
            </a:r>
          </a:p>
        </p:txBody>
      </p:sp>
      <p:graphicFrame>
        <p:nvGraphicFramePr>
          <p:cNvPr id="7" name="Diagramme 6"/>
          <p:cNvGraphicFramePr/>
          <p:nvPr>
            <p:extLst>
              <p:ext uri="{D42A27DB-BD31-4B8C-83A1-F6EECF244321}">
                <p14:modId xmlns:p14="http://schemas.microsoft.com/office/powerpoint/2010/main" val="515416075"/>
              </p:ext>
            </p:extLst>
          </p:nvPr>
        </p:nvGraphicFramePr>
        <p:xfrm>
          <a:off x="138023" y="1526390"/>
          <a:ext cx="8867955" cy="5193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547856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0"/>
          </p:nvPr>
        </p:nvSpPr>
        <p:spPr/>
        <p:txBody>
          <a:bodyPr/>
          <a:lstStyle/>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134"/>
            <a:ext cx="9144000" cy="134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594008" y="3221251"/>
            <a:ext cx="1955984" cy="415498"/>
          </a:xfrm>
          <a:prstGeom prst="rect">
            <a:avLst/>
          </a:prstGeom>
        </p:spPr>
        <p:txBody>
          <a:bodyPr wrap="none">
            <a:spAutoFit/>
          </a:bodyPr>
          <a:lstStyle/>
          <a:p>
            <a:pPr algn="ctr" defTabSz="914400" fontAlgn="base">
              <a:lnSpc>
                <a:spcPct val="150000"/>
              </a:lnSpc>
              <a:spcBef>
                <a:spcPct val="0"/>
              </a:spcBef>
              <a:spcAft>
                <a:spcPts val="1000"/>
              </a:spcAft>
            </a:pPr>
            <a:r>
              <a:rPr lang="fr-FR"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OPERATIONAL PLAN FOR 2021</a:t>
            </a:r>
          </a:p>
        </p:txBody>
      </p:sp>
      <p:sp>
        <p:nvSpPr>
          <p:cNvPr id="5" name="ZoneTexte 4"/>
          <p:cNvSpPr txBox="1"/>
          <p:nvPr/>
        </p:nvSpPr>
        <p:spPr>
          <a:xfrm flipH="1">
            <a:off x="297454" y="-101934"/>
            <a:ext cx="8141463" cy="1764586"/>
          </a:xfrm>
          <a:prstGeom prst="rect">
            <a:avLst/>
          </a:prstGeom>
          <a:noFill/>
        </p:spPr>
        <p:txBody>
          <a:bodyPr wrap="square" lIns="0" tIns="0" rIns="0" bIns="0" rtlCol="0">
            <a:spAutoFit/>
          </a:bodyPr>
          <a:lstStyle/>
          <a:p>
            <a:pPr algn="ctr" defTabSz="914400" fontAlgn="base">
              <a:spcBef>
                <a:spcPct val="0"/>
              </a:spcBef>
              <a:spcAft>
                <a:spcPts val="1000"/>
              </a:spcAft>
            </a:pP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Operational plan </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implentation results 2020</a:t>
            </a:r>
          </a:p>
          <a:p>
            <a:pPr algn="ctr" defTabSz="914400" fontAlgn="base">
              <a:spcBef>
                <a:spcPct val="0"/>
              </a:spcBef>
              <a:spcAft>
                <a:spcPts val="1000"/>
              </a:spcAft>
            </a:pP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cybersecurity</a:t>
            </a:r>
          </a:p>
          <a:p>
            <a:pPr algn="ctr" defTabSz="914400" fontAlgn="base">
              <a:lnSpc>
                <a:spcPct val="150000"/>
              </a:lnSpc>
              <a:spcBef>
                <a:spcPct val="0"/>
              </a:spcBef>
              <a:spcAft>
                <a:spcPts val="1000"/>
              </a:spcAft>
            </a:pPr>
            <a:endPar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2440516556"/>
              </p:ext>
            </p:extLst>
          </p:nvPr>
        </p:nvGraphicFramePr>
        <p:xfrm>
          <a:off x="-11016" y="1134737"/>
          <a:ext cx="9132982" cy="5887212"/>
        </p:xfrm>
        <a:graphic>
          <a:graphicData uri="http://schemas.openxmlformats.org/drawingml/2006/table">
            <a:tbl>
              <a:tblPr firstRow="1" firstCol="1" bandRow="1">
                <a:tableStyleId>{5C22544A-7EE6-4342-B048-85BDC9FD1C3A}</a:tableStyleId>
              </a:tblPr>
              <a:tblGrid>
                <a:gridCol w="1443209"/>
                <a:gridCol w="5221995"/>
                <a:gridCol w="1156771"/>
                <a:gridCol w="815248"/>
                <a:gridCol w="495759"/>
              </a:tblGrid>
              <a:tr h="672029">
                <a:tc>
                  <a:txBody>
                    <a:bodyPr/>
                    <a:lstStyle/>
                    <a:p>
                      <a:pPr>
                        <a:lnSpc>
                          <a:spcPct val="115000"/>
                        </a:lnSpc>
                        <a:spcBef>
                          <a:spcPts val="400"/>
                        </a:spcBef>
                        <a:spcAft>
                          <a:spcPts val="400"/>
                        </a:spcAft>
                      </a:pPr>
                      <a:r>
                        <a:rPr lang="en-US" sz="1400" dirty="0">
                          <a:solidFill>
                            <a:schemeClr val="tx1"/>
                          </a:solidFill>
                          <a:effectLst/>
                        </a:rPr>
                        <a:t>Course Title</a:t>
                      </a:r>
                      <a:endParaRPr lang="fr-FR" sz="1400" b="1" dirty="0">
                        <a:solidFill>
                          <a:schemeClr val="tx1"/>
                        </a:solidFill>
                        <a:effectLst/>
                        <a:latin typeface="Calibri"/>
                        <a:ea typeface="Calibri"/>
                        <a:cs typeface="Times New Roman"/>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Course outcomes</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Participt numb</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l"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PriceUSD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2981217">
                <a:tc>
                  <a:txBody>
                    <a:bodyPr/>
                    <a:lstStyle/>
                    <a:p>
                      <a:pPr algn="l">
                        <a:lnSpc>
                          <a:spcPct val="115000"/>
                        </a:lnSpc>
                        <a:spcAft>
                          <a:spcPts val="1000"/>
                        </a:spcAft>
                      </a:pPr>
                      <a:r>
                        <a:rPr lang="en-US" sz="1400" dirty="0" smtClean="0">
                          <a:solidFill>
                            <a:schemeClr val="accent6">
                              <a:lumMod val="50000"/>
                            </a:schemeClr>
                          </a:solidFill>
                          <a:effectLst/>
                          <a:latin typeface="Cambria"/>
                          <a:ea typeface="Cambria"/>
                          <a:cs typeface="Times New Roman"/>
                        </a:rPr>
                        <a:t>Cyber Security Awareness and Forensics</a:t>
                      </a:r>
                      <a:endParaRPr lang="fr-FR" sz="1400" dirty="0">
                        <a:solidFill>
                          <a:schemeClr val="accent6">
                            <a:lumMod val="50000"/>
                          </a:schemeClr>
                        </a:solidFill>
                        <a:effectLst/>
                        <a:latin typeface="Cambria"/>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At the end of those 7-days course, the participants have gained knowledge, skills and awareness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of Cyber Security and Forensics through learn how to:</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Identify the key components of cyber security network architecture</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Apply cyber security architecture principles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Describe risk management processes and practices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Identify security tools and hardening techniques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Distinguish system and application security threats and vulnerabilities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Describe different classes of attacks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•Define types of incidents including categories, responses and timelines for response</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Analyze threats and risks within context of the cyber security architecture</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Appraise cyber security incidents to apply appropriate response</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Evaluate decision making outcomes of cybersecurity scenarios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Be aware concerning social engineering attacks</a:t>
                      </a: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lnSpc>
                          <a:spcPct val="115000"/>
                        </a:lnSpc>
                        <a:spcAft>
                          <a:spcPts val="1000"/>
                        </a:spcAft>
                      </a:pPr>
                      <a:r>
                        <a:rPr lang="en-US" sz="1200" b="1" dirty="0" smtClean="0">
                          <a:effectLst/>
                          <a:latin typeface="Cambria"/>
                          <a:ea typeface="Cambria"/>
                          <a:cs typeface="Times New Roman"/>
                        </a:rPr>
                        <a:t>12</a:t>
                      </a:r>
                      <a:r>
                        <a:rPr lang="en-US" sz="1200" dirty="0" smtClean="0">
                          <a:effectLst/>
                          <a:latin typeface="Cambria"/>
                          <a:ea typeface="Cambria"/>
                          <a:cs typeface="Times New Roman"/>
                        </a:rPr>
                        <a:t> </a:t>
                      </a:r>
                    </a:p>
                    <a:p>
                      <a:pPr algn="ctr">
                        <a:lnSpc>
                          <a:spcPct val="115000"/>
                        </a:lnSpc>
                        <a:spcAft>
                          <a:spcPts val="1000"/>
                        </a:spcAft>
                      </a:pPr>
                      <a:r>
                        <a:rPr lang="en-US" sz="1200" dirty="0" smtClean="0">
                          <a:effectLst/>
                          <a:latin typeface="Cambria"/>
                          <a:ea typeface="Cambria"/>
                          <a:cs typeface="Times New Roman"/>
                        </a:rPr>
                        <a:t>(25%</a:t>
                      </a:r>
                      <a:r>
                        <a:rPr lang="en-US" sz="1200" baseline="0" dirty="0" smtClean="0">
                          <a:effectLst/>
                          <a:latin typeface="Cambria"/>
                          <a:ea typeface="Cambria"/>
                          <a:cs typeface="Times New Roman"/>
                        </a:rPr>
                        <a:t> Female)</a:t>
                      </a:r>
                    </a:p>
                    <a:p>
                      <a:pPr algn="ctr">
                        <a:lnSpc>
                          <a:spcPct val="115000"/>
                        </a:lnSpc>
                        <a:spcAft>
                          <a:spcPts val="1000"/>
                        </a:spcAft>
                      </a:pPr>
                      <a:r>
                        <a:rPr lang="en-US" sz="1200" baseline="0" dirty="0" smtClean="0">
                          <a:effectLst/>
                          <a:latin typeface="Cambria"/>
                          <a:ea typeface="Cambria"/>
                          <a:cs typeface="Times New Roman"/>
                        </a:rPr>
                        <a:t>(75% Male)</a:t>
                      </a:r>
                      <a:endParaRPr lang="fr-FR" sz="1200"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dirty="0" smtClean="0">
                          <a:solidFill>
                            <a:schemeClr val="dk1"/>
                          </a:solidFill>
                          <a:effectLst/>
                          <a:latin typeface="+mn-lt"/>
                          <a:ea typeface="Cambria"/>
                          <a:cs typeface="Times New Roman"/>
                        </a:rPr>
                        <a:t>On-line</a:t>
                      </a:r>
                      <a:r>
                        <a:rPr lang="en-US" sz="1200" b="1" kern="1200" baseline="0" dirty="0" smtClean="0">
                          <a:solidFill>
                            <a:schemeClr val="dk1"/>
                          </a:solidFill>
                          <a:effectLst/>
                          <a:latin typeface="+mn-lt"/>
                          <a:ea typeface="Cambria"/>
                          <a:cs typeface="Times New Roman"/>
                        </a:rPr>
                        <a:t> training</a:t>
                      </a:r>
                    </a:p>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baseline="0" dirty="0" smtClean="0">
                          <a:solidFill>
                            <a:schemeClr val="dk1"/>
                          </a:solidFill>
                          <a:effectLst/>
                          <a:latin typeface="+mn-lt"/>
                          <a:ea typeface="Cambria"/>
                          <a:cs typeface="Times New Roman"/>
                        </a:rPr>
                        <a:t>13-19 July 2020</a:t>
                      </a:r>
                      <a:endParaRPr lang="fr-FR" sz="1200"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dirty="0" smtClean="0">
                          <a:solidFill>
                            <a:schemeClr val="dk1"/>
                          </a:solidFill>
                          <a:effectLst/>
                          <a:latin typeface="+mn-lt"/>
                          <a:ea typeface="Cambria"/>
                          <a:cs typeface="Times New Roman"/>
                        </a:rPr>
                        <a:t>150</a:t>
                      </a:r>
                      <a:endParaRPr lang="fr-FR" sz="1200"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1724337">
                <a:tc>
                  <a:txBody>
                    <a:bodyPr/>
                    <a:lstStyle/>
                    <a:p>
                      <a:pPr marL="0" algn="l" defTabSz="685835" rtl="0" eaLnBrk="1" latinLnBrk="0" hangingPunct="1">
                        <a:lnSpc>
                          <a:spcPct val="115000"/>
                        </a:lnSpc>
                        <a:spcAft>
                          <a:spcPts val="1000"/>
                        </a:spcAft>
                      </a:pPr>
                      <a:r>
                        <a:rPr lang="en-US" sz="1400" b="1" kern="1200" dirty="0" smtClean="0">
                          <a:solidFill>
                            <a:schemeClr val="accent6">
                              <a:lumMod val="50000"/>
                            </a:schemeClr>
                          </a:solidFill>
                          <a:effectLst/>
                          <a:latin typeface="Cambria"/>
                          <a:ea typeface="Cambria"/>
                          <a:cs typeface="Times New Roman"/>
                        </a:rPr>
                        <a:t>Domain Name System Security Extensions (DNSSEC)</a:t>
                      </a:r>
                      <a:endParaRPr lang="fr-FR" sz="1400" b="1" kern="1200" dirty="0">
                        <a:solidFill>
                          <a:schemeClr val="accent6">
                            <a:lumMod val="50000"/>
                          </a:schemeClr>
                        </a:solidFill>
                        <a:effectLst/>
                        <a:latin typeface="Cambria"/>
                        <a:ea typeface="Cambria"/>
                        <a:cs typeface="Times New Roman"/>
                      </a:endParaRPr>
                    </a:p>
                  </a:txBody>
                  <a:tcPr marL="68580" marR="68580"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At the end of those 7-days course, the participants have gained knowledge, skills and</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awareness of DNS Security through learn how to:</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Understand the basic concepts of DNS security</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Configure a DNSSEC-enabled resolver for your network</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Configure basic DNSSEC for your domains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Configure reverse DNSSEC records for your networks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Be familiar with DNSSEC-related tools and procedures</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Troubleshoot basic DNSSEC problems</a:t>
                      </a:r>
                      <a:endParaRPr lang="fr-FR" sz="1300" kern="1200" dirty="0">
                        <a:solidFill>
                          <a:schemeClr val="dk1"/>
                        </a:solidFill>
                        <a:effectLst/>
                        <a:latin typeface="+mn-lt"/>
                        <a:ea typeface="Cambria"/>
                        <a:cs typeface="Times New Roman"/>
                      </a:endParaRPr>
                    </a:p>
                  </a:txBody>
                  <a:tcPr marL="68580" marR="68580"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00000"/>
                        </a:lnSpc>
                        <a:spcAft>
                          <a:spcPts val="0"/>
                        </a:spcAft>
                      </a:pPr>
                      <a:endParaRPr lang="en-US" sz="1300" b="1" kern="1200" dirty="0" smtClean="0">
                        <a:solidFill>
                          <a:schemeClr val="dk1"/>
                        </a:solidFill>
                        <a:effectLst/>
                        <a:latin typeface="+mn-lt"/>
                        <a:ea typeface="Cambria"/>
                        <a:cs typeface="Times New Roman"/>
                      </a:endParaRPr>
                    </a:p>
                    <a:p>
                      <a:pPr marL="0" algn="ctr" defTabSz="685835" rtl="0" eaLnBrk="1" latinLnBrk="0" hangingPunct="1">
                        <a:lnSpc>
                          <a:spcPct val="115000"/>
                        </a:lnSpc>
                        <a:spcAft>
                          <a:spcPts val="1000"/>
                        </a:spcAft>
                      </a:pPr>
                      <a:r>
                        <a:rPr lang="en-US" sz="1200" kern="1200" dirty="0" smtClean="0">
                          <a:solidFill>
                            <a:schemeClr val="dk1"/>
                          </a:solidFill>
                          <a:effectLst/>
                          <a:latin typeface="Cambria"/>
                          <a:ea typeface="Cambria"/>
                          <a:cs typeface="Times New Roman"/>
                        </a:rPr>
                        <a:t>5  </a:t>
                      </a:r>
                    </a:p>
                    <a:p>
                      <a:pPr marL="0" algn="ctr" defTabSz="685835" rtl="0" eaLnBrk="1" latinLnBrk="0" hangingPunct="1">
                        <a:lnSpc>
                          <a:spcPct val="115000"/>
                        </a:lnSpc>
                        <a:spcAft>
                          <a:spcPts val="1000"/>
                        </a:spcAft>
                      </a:pPr>
                      <a:r>
                        <a:rPr lang="en-US" sz="1200" kern="1200" dirty="0" smtClean="0">
                          <a:solidFill>
                            <a:schemeClr val="dk1"/>
                          </a:solidFill>
                          <a:effectLst/>
                          <a:latin typeface="Cambria"/>
                          <a:ea typeface="Cambria"/>
                          <a:cs typeface="Times New Roman"/>
                        </a:rPr>
                        <a:t>(20% Female)</a:t>
                      </a:r>
                    </a:p>
                    <a:p>
                      <a:pPr marL="0" algn="ctr" defTabSz="685835" rtl="0" eaLnBrk="1" latinLnBrk="0" hangingPunct="1">
                        <a:lnSpc>
                          <a:spcPct val="115000"/>
                        </a:lnSpc>
                        <a:spcAft>
                          <a:spcPts val="1000"/>
                        </a:spcAft>
                      </a:pPr>
                      <a:r>
                        <a:rPr lang="en-US" sz="1200" kern="1200" dirty="0" smtClean="0">
                          <a:solidFill>
                            <a:schemeClr val="dk1"/>
                          </a:solidFill>
                          <a:effectLst/>
                          <a:latin typeface="Cambria"/>
                          <a:ea typeface="Cambria"/>
                          <a:cs typeface="Times New Roman"/>
                        </a:rPr>
                        <a:t>(80% Male)</a:t>
                      </a:r>
                    </a:p>
                    <a:p>
                      <a:pPr marL="0" algn="ctr" defTabSz="685835" rtl="0" eaLnBrk="1" latinLnBrk="0" hangingPunct="1">
                        <a:lnSpc>
                          <a:spcPct val="100000"/>
                        </a:lnSpc>
                        <a:spcAft>
                          <a:spcPts val="0"/>
                        </a:spcAft>
                      </a:pPr>
                      <a:endParaRPr lang="fr-FR" sz="1300" b="1" kern="1200" dirty="0">
                        <a:solidFill>
                          <a:schemeClr val="dk1"/>
                        </a:solidFill>
                        <a:effectLst/>
                        <a:latin typeface="+mn-lt"/>
                        <a:ea typeface="Cambria"/>
                        <a:cs typeface="Times New Roman"/>
                      </a:endParaRPr>
                    </a:p>
                  </a:txBody>
                  <a:tcPr marL="68580" marR="68580"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dk1"/>
                          </a:solidFill>
                          <a:effectLst/>
                          <a:latin typeface="+mn-lt"/>
                          <a:ea typeface="Cambria"/>
                          <a:cs typeface="Times New Roman"/>
                        </a:rPr>
                        <a:t>On-line </a:t>
                      </a:r>
                    </a:p>
                    <a:p>
                      <a:pPr marL="0" marR="0" indent="0" algn="ctr" defTabSz="685835"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dk1"/>
                          </a:solidFill>
                          <a:effectLst/>
                          <a:latin typeface="+mn-lt"/>
                          <a:ea typeface="Cambria"/>
                          <a:cs typeface="Times New Roman"/>
                        </a:rPr>
                        <a:t>Training</a:t>
                      </a:r>
                    </a:p>
                    <a:p>
                      <a:pPr marL="0" algn="ctr" defTabSz="685835" rtl="0" eaLnBrk="1" latinLnBrk="0" hangingPunct="1">
                        <a:lnSpc>
                          <a:spcPct val="100000"/>
                        </a:lnSpc>
                        <a:spcAft>
                          <a:spcPts val="0"/>
                        </a:spcAft>
                      </a:pPr>
                      <a:r>
                        <a:rPr lang="fr-FR" sz="1200" b="1" kern="1200" baseline="0" dirty="0" smtClean="0">
                          <a:solidFill>
                            <a:schemeClr val="dk1"/>
                          </a:solidFill>
                          <a:effectLst/>
                          <a:latin typeface="+mn-lt"/>
                          <a:ea typeface="Cambria"/>
                          <a:cs typeface="Times New Roman"/>
                        </a:rPr>
                        <a:t>21-27 September 2020</a:t>
                      </a:r>
                      <a:endParaRPr lang="fr-FR" sz="1200" b="1" kern="1200" baseline="0" dirty="0">
                        <a:solidFill>
                          <a:schemeClr val="dk1"/>
                        </a:solidFill>
                        <a:effectLst/>
                        <a:latin typeface="+mn-lt"/>
                        <a:ea typeface="Cambria"/>
                        <a:cs typeface="Times New Roman"/>
                      </a:endParaRPr>
                    </a:p>
                  </a:txBody>
                  <a:tcPr marL="68580" marR="68580"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00000"/>
                        </a:lnSpc>
                        <a:spcAft>
                          <a:spcPts val="0"/>
                        </a:spcAft>
                      </a:pPr>
                      <a:r>
                        <a:rPr lang="fr-FR" sz="1300" b="1" kern="1200" dirty="0" smtClean="0">
                          <a:solidFill>
                            <a:schemeClr val="dk1"/>
                          </a:solidFill>
                          <a:effectLst/>
                          <a:latin typeface="+mn-lt"/>
                          <a:ea typeface="Cambria"/>
                          <a:cs typeface="Times New Roman"/>
                        </a:rPr>
                        <a:t>150</a:t>
                      </a:r>
                      <a:endParaRPr lang="fr-FR" sz="1300" b="1" kern="1200" dirty="0">
                        <a:solidFill>
                          <a:schemeClr val="dk1"/>
                        </a:solidFill>
                        <a:effectLst/>
                        <a:latin typeface="+mn-lt"/>
                        <a:ea typeface="Cambria"/>
                        <a:cs typeface="Times New Roman"/>
                      </a:endParaRPr>
                    </a:p>
                  </a:txBody>
                  <a:tcPr marL="68580" marR="68580"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408090021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0"/>
          </p:nvPr>
        </p:nvSpPr>
        <p:spPr/>
        <p:txBody>
          <a:bodyPr/>
          <a:lstStyle/>
          <a:p>
            <a:endParaRPr lang="fr-F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134"/>
            <a:ext cx="9144000" cy="134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661008" y="-88134"/>
            <a:ext cx="8399215" cy="1205458"/>
          </a:xfrm>
          <a:prstGeom prst="rect">
            <a:avLst/>
          </a:prstGeom>
          <a:noFill/>
        </p:spPr>
        <p:txBody>
          <a:bodyPr wrap="square" lIns="0" tIns="0" rIns="0" bIns="0" rtlCol="0">
            <a:spAutoFit/>
          </a:bodyPr>
          <a:lstStyle/>
          <a:p>
            <a:pPr algn="ctr" defTabSz="914400" fontAlgn="base">
              <a:spcBef>
                <a:spcPct val="0"/>
              </a:spcBef>
              <a:spcAft>
                <a:spcPts val="1000"/>
              </a:spcAft>
            </a:pP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Operational </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plan implementation </a:t>
            </a: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RESULTS </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2020 </a:t>
            </a:r>
          </a:p>
          <a:p>
            <a:pPr algn="ctr" defTabSz="914400" fontAlgn="base">
              <a:lnSpc>
                <a:spcPct val="150000"/>
              </a:lnSpc>
              <a:spcBef>
                <a:spcPct val="0"/>
              </a:spcBef>
              <a:spcAft>
                <a:spcPts val="1000"/>
              </a:spcAft>
            </a:pPr>
            <a:r>
              <a:rPr lang="fr-FR" sz="2800" b="1" cap="all" dirty="0" err="1"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broadband</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 access &amp; wireless networks</a:t>
            </a:r>
            <a:endPar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endParaRPr>
          </a:p>
        </p:txBody>
      </p:sp>
      <p:graphicFrame>
        <p:nvGraphicFramePr>
          <p:cNvPr id="11" name="Tableau 10"/>
          <p:cNvGraphicFramePr>
            <a:graphicFrameLocks noGrp="1"/>
          </p:cNvGraphicFramePr>
          <p:nvPr>
            <p:extLst>
              <p:ext uri="{D42A27DB-BD31-4B8C-83A1-F6EECF244321}">
                <p14:modId xmlns:p14="http://schemas.microsoft.com/office/powerpoint/2010/main" val="2609046284"/>
              </p:ext>
            </p:extLst>
          </p:nvPr>
        </p:nvGraphicFramePr>
        <p:xfrm>
          <a:off x="-11016" y="977723"/>
          <a:ext cx="9132982" cy="3826176"/>
        </p:xfrm>
        <a:graphic>
          <a:graphicData uri="http://schemas.openxmlformats.org/drawingml/2006/table">
            <a:tbl>
              <a:tblPr firstRow="1" firstCol="1" bandRow="1">
                <a:tableStyleId>{5C22544A-7EE6-4342-B048-85BDC9FD1C3A}</a:tableStyleId>
              </a:tblPr>
              <a:tblGrid>
                <a:gridCol w="1600731"/>
                <a:gridCol w="5196675"/>
                <a:gridCol w="892367"/>
                <a:gridCol w="936433"/>
                <a:gridCol w="506776"/>
              </a:tblGrid>
              <a:tr h="463061">
                <a:tc>
                  <a:txBody>
                    <a:bodyPr/>
                    <a:lstStyle/>
                    <a:p>
                      <a:pPr>
                        <a:lnSpc>
                          <a:spcPct val="115000"/>
                        </a:lnSpc>
                        <a:spcBef>
                          <a:spcPts val="400"/>
                        </a:spcBef>
                        <a:spcAft>
                          <a:spcPts val="400"/>
                        </a:spcAft>
                      </a:pPr>
                      <a:r>
                        <a:rPr lang="en-US" sz="1400" dirty="0">
                          <a:solidFill>
                            <a:schemeClr val="tx1"/>
                          </a:solidFill>
                          <a:effectLst/>
                        </a:rPr>
                        <a:t>Course Title</a:t>
                      </a:r>
                      <a:endParaRPr lang="fr-FR" sz="1400" b="1" dirty="0">
                        <a:solidFill>
                          <a:schemeClr val="tx1"/>
                        </a:solidFill>
                        <a:effectLst/>
                        <a:latin typeface="Calibri"/>
                        <a:ea typeface="Calibri"/>
                        <a:cs typeface="Times New Roman"/>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Course outcomes</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Participt numb</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3090084">
                <a:tc>
                  <a:txBody>
                    <a:bodyPr/>
                    <a:lstStyle/>
                    <a:p>
                      <a:r>
                        <a:rPr lang="en-US" sz="1400" b="1" kern="1200" dirty="0" smtClean="0">
                          <a:solidFill>
                            <a:schemeClr val="accent6">
                              <a:lumMod val="50000"/>
                            </a:schemeClr>
                          </a:solidFill>
                          <a:effectLst/>
                          <a:latin typeface="Cambria"/>
                          <a:ea typeface="Cambria"/>
                          <a:cs typeface="Times New Roman"/>
                        </a:rPr>
                        <a:t>5G Mobile Networks and Systems</a:t>
                      </a:r>
                      <a:endParaRPr lang="fr-FR" sz="1400" b="1" kern="1200" dirty="0">
                        <a:solidFill>
                          <a:schemeClr val="accent6">
                            <a:lumMod val="50000"/>
                          </a:schemeClr>
                        </a:solidFill>
                        <a:effectLst/>
                        <a:latin typeface="Cambria"/>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At the end of those 7-days course, the participants have gained knowledge and awareness of :</a:t>
                      </a:r>
                    </a:p>
                    <a:p>
                      <a:pPr marL="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Learn about the technological advances in the last mobile radio generations. </a:t>
                      </a:r>
                    </a:p>
                    <a:p>
                      <a:pPr marL="88900" indent="-8890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Master both the different features of the systems and the limitations of some adopted techniques. </a:t>
                      </a:r>
                    </a:p>
                    <a:p>
                      <a:pPr marL="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00000"/>
                        </a:lnSpc>
                        <a:spcAft>
                          <a:spcPts val="0"/>
                        </a:spcAft>
                      </a:pPr>
                      <a:endParaRPr lang="en-US" sz="1300" b="1" kern="1200" dirty="0" smtClean="0">
                        <a:solidFill>
                          <a:schemeClr val="dk1"/>
                        </a:solidFill>
                        <a:effectLst/>
                        <a:latin typeface="+mn-lt"/>
                        <a:ea typeface="Cambria"/>
                        <a:cs typeface="Times New Roman"/>
                      </a:endParaRPr>
                    </a:p>
                    <a:p>
                      <a:pPr marL="0" algn="ctr" defTabSz="685835" rtl="0" eaLnBrk="1" latinLnBrk="0" hangingPunct="1">
                        <a:lnSpc>
                          <a:spcPct val="100000"/>
                        </a:lnSpc>
                        <a:spcAft>
                          <a:spcPts val="0"/>
                        </a:spcAft>
                      </a:pPr>
                      <a:endParaRPr lang="en-US" sz="1300" b="1" kern="1200" dirty="0" smtClean="0">
                        <a:solidFill>
                          <a:schemeClr val="dk1"/>
                        </a:solidFill>
                        <a:effectLst/>
                        <a:latin typeface="+mn-lt"/>
                        <a:ea typeface="Cambria"/>
                        <a:cs typeface="Times New Roman"/>
                      </a:endParaRPr>
                    </a:p>
                    <a:p>
                      <a:pPr algn="ctr">
                        <a:lnSpc>
                          <a:spcPct val="115000"/>
                        </a:lnSpc>
                        <a:spcAft>
                          <a:spcPts val="1000"/>
                        </a:spcAft>
                      </a:pPr>
                      <a:r>
                        <a:rPr lang="en-US" sz="1400" b="1" dirty="0" smtClean="0">
                          <a:effectLst/>
                          <a:latin typeface="Cambria"/>
                          <a:ea typeface="Cambria"/>
                          <a:cs typeface="Times New Roman"/>
                        </a:rPr>
                        <a:t>4</a:t>
                      </a:r>
                      <a:r>
                        <a:rPr lang="en-US" sz="1200" dirty="0" smtClean="0">
                          <a:effectLst/>
                          <a:latin typeface="Cambria"/>
                          <a:ea typeface="Cambria"/>
                          <a:cs typeface="Times New Roman"/>
                        </a:rPr>
                        <a:t> </a:t>
                      </a:r>
                    </a:p>
                    <a:p>
                      <a:pPr algn="ctr">
                        <a:lnSpc>
                          <a:spcPct val="115000"/>
                        </a:lnSpc>
                        <a:spcAft>
                          <a:spcPts val="1000"/>
                        </a:spcAft>
                      </a:pPr>
                      <a:r>
                        <a:rPr lang="en-US" sz="1200" dirty="0" smtClean="0">
                          <a:effectLst/>
                          <a:latin typeface="Cambria"/>
                          <a:ea typeface="Cambria"/>
                          <a:cs typeface="Times New Roman"/>
                        </a:rPr>
                        <a:t>(0%</a:t>
                      </a:r>
                      <a:r>
                        <a:rPr lang="en-US" sz="1200" baseline="0" dirty="0" smtClean="0">
                          <a:effectLst/>
                          <a:latin typeface="Cambria"/>
                          <a:ea typeface="Cambria"/>
                          <a:cs typeface="Times New Roman"/>
                        </a:rPr>
                        <a:t> Female)</a:t>
                      </a:r>
                    </a:p>
                    <a:p>
                      <a:pPr algn="ctr">
                        <a:lnSpc>
                          <a:spcPct val="115000"/>
                        </a:lnSpc>
                        <a:spcAft>
                          <a:spcPts val="1000"/>
                        </a:spcAft>
                      </a:pPr>
                      <a:r>
                        <a:rPr lang="en-US" sz="1200" baseline="0" dirty="0" smtClean="0">
                          <a:effectLst/>
                          <a:latin typeface="Cambria"/>
                          <a:ea typeface="Cambria"/>
                          <a:cs typeface="Times New Roman"/>
                        </a:rPr>
                        <a:t>(100% Male)</a:t>
                      </a:r>
                    </a:p>
                    <a:p>
                      <a:pPr algn="ctr">
                        <a:lnSpc>
                          <a:spcPct val="115000"/>
                        </a:lnSpc>
                        <a:spcAft>
                          <a:spcPts val="1000"/>
                        </a:spcAft>
                      </a:pPr>
                      <a:endParaRPr lang="fr-FR" sz="1200"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dk1"/>
                          </a:solidFill>
                          <a:effectLst/>
                          <a:latin typeface="+mn-lt"/>
                          <a:ea typeface="Cambria"/>
                          <a:cs typeface="Times New Roman"/>
                        </a:rPr>
                        <a:t>On-line training</a:t>
                      </a:r>
                    </a:p>
                    <a:p>
                      <a:pPr marL="0" marR="0" indent="0" algn="ctr" defTabSz="685835"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dk1"/>
                          </a:solidFill>
                          <a:effectLst/>
                          <a:latin typeface="+mn-lt"/>
                          <a:ea typeface="Cambria"/>
                          <a:cs typeface="Times New Roman"/>
                        </a:rPr>
                        <a:t>14-20 September 2020</a:t>
                      </a:r>
                      <a:endParaRPr lang="fr-FR" sz="1200" b="1" kern="1200" dirty="0">
                        <a:solidFill>
                          <a:schemeClr val="dk1"/>
                        </a:solidFill>
                        <a:effectLst/>
                        <a:latin typeface="+mn-lt"/>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0"/>
                        </a:spcBef>
                        <a:spcAft>
                          <a:spcPts val="1000"/>
                        </a:spcAft>
                        <a:buClrTx/>
                        <a:buSzTx/>
                        <a:buFontTx/>
                        <a:buNone/>
                        <a:tabLst/>
                        <a:defRPr/>
                      </a:pPr>
                      <a:r>
                        <a:rPr lang="fr-FR" sz="1200" b="1" kern="1200" dirty="0" smtClean="0">
                          <a:solidFill>
                            <a:schemeClr val="dk1"/>
                          </a:solidFill>
                          <a:effectLst/>
                          <a:latin typeface="+mn-lt"/>
                          <a:ea typeface="Cambria"/>
                          <a:cs typeface="Times New Roman"/>
                        </a:rPr>
                        <a:t>150</a:t>
                      </a:r>
                      <a:endParaRPr lang="fr-FR" sz="1200" b="1" kern="1200" dirty="0">
                        <a:solidFill>
                          <a:schemeClr val="dk1"/>
                        </a:solidFill>
                        <a:effectLst/>
                        <a:latin typeface="+mn-lt"/>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211134603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0"/>
          </p:nvPr>
        </p:nvSpPr>
        <p:spPr>
          <a:xfrm>
            <a:off x="389436" y="1784733"/>
            <a:ext cx="8363938" cy="1266939"/>
          </a:xfrm>
        </p:spPr>
        <p:txBody>
          <a:bodyPr/>
          <a:lstStyle/>
          <a:p>
            <a:endParaRPr lang="fr-F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88066" cy="1388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flipH="1">
            <a:off x="1145752" y="263176"/>
            <a:ext cx="7601640" cy="861774"/>
          </a:xfrm>
          <a:prstGeom prst="rect">
            <a:avLst/>
          </a:prstGeom>
          <a:noFill/>
        </p:spPr>
        <p:txBody>
          <a:bodyPr wrap="square" lIns="0" tIns="0" rIns="0" bIns="0" rtlCol="0">
            <a:spAutoFit/>
          </a:bodyPr>
          <a:lstStyle/>
          <a:p>
            <a:pPr algn="ct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OPERATIONAL PLAN IMPLEMENTATION RESULTS </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2020 broadand access</a:t>
            </a: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 </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&amp; wireless networks</a:t>
            </a:r>
            <a:endPar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3259647189"/>
              </p:ext>
            </p:extLst>
          </p:nvPr>
        </p:nvGraphicFramePr>
        <p:xfrm>
          <a:off x="-11016" y="1421176"/>
          <a:ext cx="9132982" cy="5255775"/>
        </p:xfrm>
        <a:graphic>
          <a:graphicData uri="http://schemas.openxmlformats.org/drawingml/2006/table">
            <a:tbl>
              <a:tblPr firstRow="1" firstCol="1" bandRow="1">
                <a:tableStyleId>{5C22544A-7EE6-4342-B048-85BDC9FD1C3A}</a:tableStyleId>
              </a:tblPr>
              <a:tblGrid>
                <a:gridCol w="1600731"/>
                <a:gridCol w="5196675"/>
                <a:gridCol w="936434"/>
                <a:gridCol w="848299"/>
                <a:gridCol w="550843"/>
              </a:tblGrid>
              <a:tr h="703448">
                <a:tc>
                  <a:txBody>
                    <a:bodyPr/>
                    <a:lstStyle/>
                    <a:p>
                      <a:pPr>
                        <a:lnSpc>
                          <a:spcPct val="115000"/>
                        </a:lnSpc>
                        <a:spcBef>
                          <a:spcPts val="400"/>
                        </a:spcBef>
                        <a:spcAft>
                          <a:spcPts val="400"/>
                        </a:spcAft>
                      </a:pPr>
                      <a:r>
                        <a:rPr lang="en-US" sz="1400" dirty="0">
                          <a:solidFill>
                            <a:schemeClr val="tx1"/>
                          </a:solidFill>
                          <a:effectLst/>
                        </a:rPr>
                        <a:t>Course Title</a:t>
                      </a:r>
                      <a:endParaRPr lang="fr-FR" sz="1400" b="1" dirty="0">
                        <a:solidFill>
                          <a:schemeClr val="tx1"/>
                        </a:solidFill>
                        <a:effectLst/>
                        <a:latin typeface="Calibri"/>
                        <a:ea typeface="Calibri"/>
                        <a:cs typeface="Times New Roman"/>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l"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Course outcomes</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Participt numb</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916984">
                <a:tc>
                  <a:txBody>
                    <a:bodyPr/>
                    <a:lstStyle/>
                    <a:p>
                      <a:r>
                        <a:rPr lang="en-US" sz="1400" b="1" kern="1200" dirty="0" smtClean="0">
                          <a:solidFill>
                            <a:schemeClr val="accent6">
                              <a:lumMod val="50000"/>
                            </a:schemeClr>
                          </a:solidFill>
                          <a:effectLst/>
                          <a:latin typeface="Cambria"/>
                          <a:ea typeface="Cambria"/>
                          <a:cs typeface="Times New Roman"/>
                        </a:rPr>
                        <a:t>Optical Access Networks FTTH</a:t>
                      </a:r>
                      <a:endParaRPr lang="fr-FR" sz="1400" b="1" kern="1200" dirty="0">
                        <a:solidFill>
                          <a:schemeClr val="accent6">
                            <a:lumMod val="50000"/>
                          </a:schemeClr>
                        </a:solidFill>
                        <a:effectLst/>
                        <a:latin typeface="Cambria"/>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At </a:t>
                      </a:r>
                      <a:r>
                        <a:rPr lang="en-US" sz="1300" kern="1200" dirty="0" smtClean="0">
                          <a:solidFill>
                            <a:schemeClr val="dk1"/>
                          </a:solidFill>
                          <a:effectLst/>
                          <a:latin typeface="+mn-lt"/>
                          <a:ea typeface="Cambria"/>
                          <a:cs typeface="Times New Roman"/>
                        </a:rPr>
                        <a:t>the end of those 7-days course, the participants will gain knowledge and awareness of :</a:t>
                      </a:r>
                    </a:p>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	</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Understand PON architecture and his possible implementation</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Identify </a:t>
                      </a:r>
                      <a:r>
                        <a:rPr lang="en-US" sz="1300" kern="1200" dirty="0" smtClean="0">
                          <a:solidFill>
                            <a:schemeClr val="dk1"/>
                          </a:solidFill>
                          <a:effectLst/>
                          <a:latin typeface="+mn-lt"/>
                          <a:ea typeface="Cambria"/>
                          <a:cs typeface="Times New Roman"/>
                        </a:rPr>
                        <a:t>the different varieties of PON architectures</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Determine </a:t>
                      </a:r>
                      <a:r>
                        <a:rPr lang="en-US" sz="1300" kern="1200" dirty="0" smtClean="0">
                          <a:solidFill>
                            <a:schemeClr val="dk1"/>
                          </a:solidFill>
                          <a:effectLst/>
                          <a:latin typeface="+mn-lt"/>
                          <a:ea typeface="Cambria"/>
                          <a:cs typeface="Times New Roman"/>
                        </a:rPr>
                        <a:t>the differences between BPON, GPON and EPON</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Specify </a:t>
                      </a:r>
                      <a:r>
                        <a:rPr lang="en-US" sz="1300" kern="1200" dirty="0" smtClean="0">
                          <a:solidFill>
                            <a:schemeClr val="dk1"/>
                          </a:solidFill>
                          <a:effectLst/>
                          <a:latin typeface="+mn-lt"/>
                          <a:ea typeface="Cambria"/>
                          <a:cs typeface="Times New Roman"/>
                        </a:rPr>
                        <a:t>the required components that facilitate FTTx installations</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Calculate </a:t>
                      </a:r>
                      <a:r>
                        <a:rPr lang="en-US" sz="1300" kern="1200" dirty="0" smtClean="0">
                          <a:solidFill>
                            <a:schemeClr val="dk1"/>
                          </a:solidFill>
                          <a:effectLst/>
                          <a:latin typeface="+mn-lt"/>
                          <a:ea typeface="Cambria"/>
                          <a:cs typeface="Times New Roman"/>
                        </a:rPr>
                        <a:t>the optical loss budget for a FTTx network</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Testing </a:t>
                      </a:r>
                      <a:r>
                        <a:rPr lang="en-US" sz="1300" kern="1200" dirty="0" smtClean="0">
                          <a:solidFill>
                            <a:schemeClr val="dk1"/>
                          </a:solidFill>
                          <a:effectLst/>
                          <a:latin typeface="+mn-lt"/>
                          <a:ea typeface="Cambria"/>
                          <a:cs typeface="Times New Roman"/>
                        </a:rPr>
                        <a:t>FTTx Networks </a:t>
                      </a: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lnSpc>
                          <a:spcPct val="115000"/>
                        </a:lnSpc>
                        <a:spcAft>
                          <a:spcPts val="1000"/>
                        </a:spcAft>
                      </a:pPr>
                      <a:r>
                        <a:rPr lang="fr-FR" sz="1200" b="1" dirty="0" smtClean="0">
                          <a:effectLst/>
                          <a:latin typeface="Cambria"/>
                          <a:ea typeface="Cambria"/>
                          <a:cs typeface="Times New Roman"/>
                        </a:rPr>
                        <a:t>Cancelled  only</a:t>
                      </a:r>
                    </a:p>
                    <a:p>
                      <a:pPr algn="ctr">
                        <a:lnSpc>
                          <a:spcPct val="115000"/>
                        </a:lnSpc>
                        <a:spcAft>
                          <a:spcPts val="1000"/>
                        </a:spcAft>
                      </a:pPr>
                      <a:r>
                        <a:rPr lang="fr-FR" sz="1200" b="1" dirty="0" smtClean="0">
                          <a:effectLst/>
                          <a:latin typeface="Cambria"/>
                          <a:ea typeface="Cambria"/>
                          <a:cs typeface="Times New Roman"/>
                        </a:rPr>
                        <a:t>1 registration</a:t>
                      </a:r>
                    </a:p>
                    <a:p>
                      <a:pPr algn="ctr">
                        <a:lnSpc>
                          <a:spcPct val="115000"/>
                        </a:lnSpc>
                        <a:spcAft>
                          <a:spcPts val="1000"/>
                        </a:spcAft>
                      </a:pPr>
                      <a:endParaRPr lang="fr-FR" sz="1200"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lnSpc>
                          <a:spcPct val="115000"/>
                        </a:lnSpc>
                        <a:spcAft>
                          <a:spcPts val="1000"/>
                        </a:spcAft>
                      </a:pPr>
                      <a:r>
                        <a:rPr lang="en-US" sz="1200" b="1" dirty="0" smtClean="0">
                          <a:effectLst/>
                          <a:latin typeface="Cambria"/>
                          <a:ea typeface="Cambria"/>
                          <a:cs typeface="Times New Roman"/>
                        </a:rPr>
                        <a:t>On-line training</a:t>
                      </a:r>
                    </a:p>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dirty="0" smtClean="0">
                          <a:solidFill>
                            <a:schemeClr val="dk1"/>
                          </a:solidFill>
                          <a:effectLst/>
                          <a:latin typeface="+mn-lt"/>
                          <a:ea typeface="Cambria"/>
                          <a:cs typeface="Times New Roman"/>
                        </a:rPr>
                        <a:t>02-08</a:t>
                      </a:r>
                    </a:p>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dirty="0" smtClean="0">
                          <a:solidFill>
                            <a:schemeClr val="dk1"/>
                          </a:solidFill>
                          <a:effectLst/>
                          <a:latin typeface="+mn-lt"/>
                          <a:ea typeface="Cambria"/>
                          <a:cs typeface="Times New Roman"/>
                        </a:rPr>
                        <a:t>November 2020</a:t>
                      </a:r>
                    </a:p>
                    <a:p>
                      <a:pPr algn="ctr">
                        <a:lnSpc>
                          <a:spcPct val="115000"/>
                        </a:lnSpc>
                        <a:spcAft>
                          <a:spcPts val="1000"/>
                        </a:spcAft>
                      </a:pPr>
                      <a:endParaRPr lang="fr-FR" sz="1200"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lnSpc>
                          <a:spcPct val="115000"/>
                        </a:lnSpc>
                        <a:spcAft>
                          <a:spcPts val="1000"/>
                        </a:spcAft>
                      </a:pPr>
                      <a:r>
                        <a:rPr lang="fr-FR" sz="1400" b="1" dirty="0" smtClean="0">
                          <a:effectLst/>
                          <a:latin typeface="Cambria"/>
                          <a:ea typeface="Cambria"/>
                          <a:cs typeface="Times New Roman"/>
                        </a:rPr>
                        <a:t>150 </a:t>
                      </a:r>
                      <a:endParaRPr lang="fr-FR" sz="1400" b="1"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2736603">
                <a:tc>
                  <a:txBody>
                    <a:bodyPr/>
                    <a:lstStyle/>
                    <a:p>
                      <a:r>
                        <a:rPr lang="en-US" sz="1400" dirty="0" smtClean="0">
                          <a:solidFill>
                            <a:schemeClr val="accent6">
                              <a:lumMod val="50000"/>
                            </a:schemeClr>
                          </a:solidFill>
                          <a:effectLst/>
                          <a:latin typeface="Cambria"/>
                          <a:ea typeface="Cambria"/>
                          <a:cs typeface="Times New Roman"/>
                        </a:rPr>
                        <a:t>Optical Transport Networks: Dense Wavelength Division Multiplexing (DWDM) </a:t>
                      </a:r>
                    </a:p>
                    <a:p>
                      <a:r>
                        <a:rPr lang="en-US" sz="1400" dirty="0" smtClean="0">
                          <a:solidFill>
                            <a:schemeClr val="accent6">
                              <a:lumMod val="50000"/>
                            </a:schemeClr>
                          </a:solidFill>
                          <a:effectLst/>
                          <a:latin typeface="Cambria"/>
                          <a:ea typeface="Cambria"/>
                          <a:cs typeface="Times New Roman"/>
                        </a:rPr>
                        <a:t>Technologies</a:t>
                      </a:r>
                    </a:p>
                    <a:p>
                      <a:endParaRPr lang="fr-FR" sz="1400" b="1" kern="1200" dirty="0">
                        <a:solidFill>
                          <a:schemeClr val="accent6">
                            <a:lumMod val="50000"/>
                          </a:schemeClr>
                        </a:solidFill>
                        <a:effectLst/>
                        <a:latin typeface="Cambria"/>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just" defTabSz="685835" rtl="0" eaLnBrk="1" latinLnBrk="0" hangingPunct="1">
                        <a:lnSpc>
                          <a:spcPct val="100000"/>
                        </a:lnSpc>
                        <a:spcAft>
                          <a:spcPts val="0"/>
                        </a:spcAft>
                      </a:pPr>
                      <a:r>
                        <a:rPr lang="en-US" sz="1300" kern="1200" dirty="0" smtClean="0">
                          <a:solidFill>
                            <a:schemeClr val="dk1"/>
                          </a:solidFill>
                          <a:effectLst/>
                          <a:latin typeface="+mn-lt"/>
                          <a:ea typeface="Cambria"/>
                          <a:cs typeface="Times New Roman"/>
                        </a:rPr>
                        <a:t>At the end of those 7-days course, the participants will gain knowledge and awareness of :</a:t>
                      </a:r>
                    </a:p>
                    <a:p>
                      <a:pPr marL="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Learn about industry best practices and methodology in optical network design, including customer requirements analysis, physical and logical topology, </a:t>
                      </a:r>
                    </a:p>
                    <a:p>
                      <a:pPr marL="88900" indent="-88900" algn="just" defTabSz="685835" rtl="0" eaLnBrk="1" latinLnBrk="0" hangingPunct="1">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Acquire</a:t>
                      </a:r>
                      <a:r>
                        <a:rPr lang="en-US" sz="1300" kern="1200" baseline="0" dirty="0" smtClean="0">
                          <a:solidFill>
                            <a:schemeClr val="dk1"/>
                          </a:solidFill>
                          <a:effectLst/>
                          <a:latin typeface="+mn-lt"/>
                          <a:ea typeface="Cambria"/>
                          <a:cs typeface="Times New Roman"/>
                        </a:rPr>
                        <a:t> knowledge about </a:t>
                      </a:r>
                      <a:r>
                        <a:rPr lang="en-US" sz="1300" kern="1200" dirty="0" smtClean="0">
                          <a:solidFill>
                            <a:schemeClr val="dk1"/>
                          </a:solidFill>
                          <a:effectLst/>
                          <a:latin typeface="+mn-lt"/>
                          <a:ea typeface="Cambria"/>
                          <a:cs typeface="Times New Roman"/>
                        </a:rPr>
                        <a:t>the placement of amplifiers and dispersion compensation components and evaluation of system performance.</a:t>
                      </a:r>
                    </a:p>
                    <a:p>
                      <a:pPr marL="0" algn="just" defTabSz="685835" rtl="0" eaLnBrk="1" latinLnBrk="0" hangingPunct="1">
                        <a:lnSpc>
                          <a:spcPct val="100000"/>
                        </a:lnSpc>
                        <a:spcAft>
                          <a:spcPts val="0"/>
                        </a:spcAft>
                      </a:pPr>
                      <a:endParaRPr lang="en-US" sz="1300" kern="1200" dirty="0" smtClean="0">
                        <a:solidFill>
                          <a:schemeClr val="dk1"/>
                        </a:solidFill>
                        <a:effectLst/>
                        <a:latin typeface="+mn-lt"/>
                        <a:ea typeface="Cambria"/>
                        <a:cs typeface="Times New Roman"/>
                      </a:endParaRPr>
                    </a:p>
                  </a:txBody>
                  <a:tcPr marL="15863" marR="15863" marT="0" marB="0">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lnSpc>
                          <a:spcPct val="115000"/>
                        </a:lnSpc>
                        <a:spcAft>
                          <a:spcPts val="1000"/>
                        </a:spcAft>
                      </a:pPr>
                      <a:r>
                        <a:rPr lang="fr-FR" sz="1200" b="1" dirty="0" smtClean="0">
                          <a:effectLst/>
                          <a:latin typeface="Cambria"/>
                          <a:ea typeface="Cambria"/>
                          <a:cs typeface="Times New Roman"/>
                        </a:rPr>
                        <a:t>On-</a:t>
                      </a:r>
                      <a:r>
                        <a:rPr lang="fr-FR" sz="1200" b="1" dirty="0" err="1" smtClean="0">
                          <a:effectLst/>
                          <a:latin typeface="Cambria"/>
                          <a:ea typeface="Cambria"/>
                          <a:cs typeface="Times New Roman"/>
                        </a:rPr>
                        <a:t>going</a:t>
                      </a:r>
                      <a:endParaRPr lang="fr-FR" sz="1200" b="1"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On-line training</a:t>
                      </a:r>
                    </a:p>
                    <a:p>
                      <a:pPr algn="ctr">
                        <a:lnSpc>
                          <a:spcPct val="115000"/>
                        </a:lnSpc>
                        <a:spcAft>
                          <a:spcPts val="1000"/>
                        </a:spcAft>
                      </a:pPr>
                      <a:r>
                        <a:rPr lang="en-US" sz="1200" b="1" dirty="0" smtClean="0">
                          <a:effectLst/>
                          <a:latin typeface="Cambria"/>
                          <a:ea typeface="Cambria"/>
                          <a:cs typeface="Times New Roman"/>
                        </a:rPr>
                        <a:t>14-20</a:t>
                      </a:r>
                    </a:p>
                    <a:p>
                      <a:pPr algn="ctr">
                        <a:lnSpc>
                          <a:spcPct val="100000"/>
                        </a:lnSpc>
                        <a:spcAft>
                          <a:spcPts val="1000"/>
                        </a:spcAft>
                      </a:pPr>
                      <a:r>
                        <a:rPr lang="en-US" sz="1200" b="1" kern="1200" dirty="0" smtClean="0">
                          <a:solidFill>
                            <a:schemeClr val="dk1"/>
                          </a:solidFill>
                          <a:effectLst/>
                          <a:latin typeface="Cambria"/>
                          <a:ea typeface="Cambria"/>
                          <a:cs typeface="Times New Roman"/>
                        </a:rPr>
                        <a:t>December</a:t>
                      </a:r>
                    </a:p>
                    <a:p>
                      <a:pPr algn="ctr">
                        <a:lnSpc>
                          <a:spcPct val="115000"/>
                        </a:lnSpc>
                        <a:spcAft>
                          <a:spcPts val="1000"/>
                        </a:spcAft>
                      </a:pPr>
                      <a:r>
                        <a:rPr lang="en-US" sz="1200" b="1" kern="1200" dirty="0" smtClean="0">
                          <a:solidFill>
                            <a:schemeClr val="dk1"/>
                          </a:solidFill>
                          <a:effectLst/>
                          <a:latin typeface="Cambria"/>
                          <a:ea typeface="Cambria"/>
                          <a:cs typeface="Times New Roman"/>
                        </a:rPr>
                        <a:t>2020</a:t>
                      </a:r>
                      <a:endParaRPr lang="fr-FR" sz="1200" b="1" kern="1200" dirty="0">
                        <a:solidFill>
                          <a:schemeClr val="dk1"/>
                        </a:solidFill>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lnSpc>
                          <a:spcPct val="115000"/>
                        </a:lnSpc>
                        <a:spcAft>
                          <a:spcPts val="1000"/>
                        </a:spcAft>
                      </a:pPr>
                      <a:r>
                        <a:rPr lang="fr-FR" sz="1200" b="1" dirty="0" smtClean="0">
                          <a:effectLst/>
                          <a:latin typeface="Cambria"/>
                          <a:ea typeface="Cambria"/>
                          <a:cs typeface="Times New Roman"/>
                        </a:rPr>
                        <a:t>150</a:t>
                      </a:r>
                      <a:endParaRPr lang="fr-FR" sz="1200" b="1" dirty="0">
                        <a:effectLst/>
                        <a:latin typeface="Cambria"/>
                        <a:ea typeface="Cambria"/>
                        <a:cs typeface="Times New Roman"/>
                      </a:endParaRPr>
                    </a:p>
                  </a:txBody>
                  <a:tcPr marL="15863" marR="15863" marT="0" marB="0" anchor="ct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34408260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11" name="Rectangle 10"/>
          <p:cNvSpPr/>
          <p:nvPr/>
        </p:nvSpPr>
        <p:spPr>
          <a:xfrm>
            <a:off x="819076" y="373789"/>
            <a:ext cx="3810660" cy="738664"/>
          </a:xfrm>
          <a:prstGeom prst="rect">
            <a:avLst/>
          </a:prstGeom>
        </p:spPr>
        <p:txBody>
          <a:bodyPr wrap="none">
            <a:spAutoFit/>
          </a:bodyPr>
          <a:lstStyle/>
          <a:p>
            <a:pPr algn="ctr" defTabSz="914400" fontAlgn="base">
              <a:lnSpc>
                <a:spcPct val="150000"/>
              </a:lnSpc>
              <a:spcBef>
                <a:spcPct val="0"/>
              </a:spcBef>
              <a:spcAft>
                <a:spcPts val="1000"/>
              </a:spcAft>
            </a:pPr>
            <a:r>
              <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OPERATIONAL PLAN FOR </a:t>
            </a:r>
            <a:r>
              <a:rPr lang="fr-FR" sz="2800" b="1" cap="all" dirty="0" smtClean="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rPr>
              <a:t>2021</a:t>
            </a:r>
            <a:endParaRPr lang="fr-FR" sz="2800" b="1" cap="all" dirty="0">
              <a:ln w="9000" cmpd="sng">
                <a:solidFill>
                  <a:schemeClr val="tx1"/>
                </a:solidFill>
                <a:prstDash val="solid"/>
              </a:ln>
              <a:effectLst>
                <a:reflection blurRad="12700" stA="28000" endPos="45000" dist="1000" dir="5400000" sy="-100000" algn="bl" rotWithShape="0"/>
              </a:effectLst>
              <a:latin typeface="Agency FB" panose="020B0503020202020204" pitchFamily="34" charset="0"/>
              <a:ea typeface="Arial" pitchFamily="34" charset="0"/>
              <a:cs typeface="Arial" pitchFamily="34" charset="0"/>
            </a:endParaRPr>
          </a:p>
        </p:txBody>
      </p:sp>
      <p:graphicFrame>
        <p:nvGraphicFramePr>
          <p:cNvPr id="3" name="Diagramme 2"/>
          <p:cNvGraphicFramePr/>
          <p:nvPr>
            <p:extLst>
              <p:ext uri="{D42A27DB-BD31-4B8C-83A1-F6EECF244321}">
                <p14:modId xmlns:p14="http://schemas.microsoft.com/office/powerpoint/2010/main" val="2938568819"/>
              </p:ext>
            </p:extLst>
          </p:nvPr>
        </p:nvGraphicFramePr>
        <p:xfrm>
          <a:off x="138023" y="1526390"/>
          <a:ext cx="8867955" cy="5193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97685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11" name="Rectangle 10"/>
          <p:cNvSpPr/>
          <p:nvPr/>
        </p:nvSpPr>
        <p:spPr>
          <a:xfrm>
            <a:off x="392037" y="373789"/>
            <a:ext cx="2635401" cy="461665"/>
          </a:xfrm>
          <a:prstGeom prst="rect">
            <a:avLst/>
          </a:prstGeom>
        </p:spPr>
        <p:txBody>
          <a:bodyPr wrap="none">
            <a:spAutoFit/>
          </a:bodyPr>
          <a:lstStyle/>
          <a:p>
            <a:r>
              <a:rPr lang="fr-FR" sz="2400" b="1" dirty="0" smtClean="0"/>
              <a:t>CYBERSECURITY </a:t>
            </a:r>
            <a:endParaRPr lang="fr-FR" sz="2400" b="1" dirty="0"/>
          </a:p>
        </p:txBody>
      </p:sp>
      <p:graphicFrame>
        <p:nvGraphicFramePr>
          <p:cNvPr id="13" name="Tableau 12"/>
          <p:cNvGraphicFramePr>
            <a:graphicFrameLocks noGrp="1"/>
          </p:cNvGraphicFramePr>
          <p:nvPr>
            <p:extLst>
              <p:ext uri="{D42A27DB-BD31-4B8C-83A1-F6EECF244321}">
                <p14:modId xmlns:p14="http://schemas.microsoft.com/office/powerpoint/2010/main" val="498625040"/>
              </p:ext>
            </p:extLst>
          </p:nvPr>
        </p:nvGraphicFramePr>
        <p:xfrm>
          <a:off x="44950" y="1368655"/>
          <a:ext cx="9099050" cy="4999094"/>
        </p:xfrm>
        <a:graphic>
          <a:graphicData uri="http://schemas.openxmlformats.org/drawingml/2006/table">
            <a:tbl>
              <a:tblPr firstRow="1" firstCol="1" bandRow="1">
                <a:tableStyleId>{5C22544A-7EE6-4342-B048-85BDC9FD1C3A}</a:tableStyleId>
              </a:tblPr>
              <a:tblGrid>
                <a:gridCol w="1413867"/>
                <a:gridCol w="5812316"/>
                <a:gridCol w="1322024"/>
                <a:gridCol w="550843"/>
              </a:tblGrid>
              <a:tr h="250514">
                <a:tc>
                  <a:txBody>
                    <a:bodyPr/>
                    <a:lstStyle/>
                    <a:p>
                      <a:pPr>
                        <a:lnSpc>
                          <a:spcPct val="115000"/>
                        </a:lnSpc>
                        <a:spcBef>
                          <a:spcPts val="400"/>
                        </a:spcBef>
                        <a:spcAft>
                          <a:spcPts val="400"/>
                        </a:spcAft>
                      </a:pPr>
                      <a:r>
                        <a:rPr lang="en-US" sz="1400" dirty="0">
                          <a:solidFill>
                            <a:schemeClr val="tx1"/>
                          </a:solidFill>
                          <a:effectLst/>
                        </a:rPr>
                        <a:t>Course Title</a:t>
                      </a:r>
                      <a:endParaRPr lang="fr-FR" sz="1400" b="1" dirty="0">
                        <a:solidFill>
                          <a:schemeClr val="tx1"/>
                        </a:solidFill>
                        <a:effectLst/>
                        <a:latin typeface="Calibri"/>
                        <a:ea typeface="Calibri"/>
                        <a:cs typeface="Times New Roman"/>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Course outcomes</a:t>
                      </a:r>
                      <a:endParaRPr lang="en-US"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1921353">
                <a:tc>
                  <a:txBody>
                    <a:bodyPr/>
                    <a:lstStyle/>
                    <a:p>
                      <a:pPr marL="0" algn="l" defTabSz="685835" rtl="0" eaLnBrk="1" latinLnBrk="0" hangingPunct="1">
                        <a:lnSpc>
                          <a:spcPct val="115000"/>
                        </a:lnSpc>
                        <a:spcAft>
                          <a:spcPts val="1000"/>
                        </a:spcAft>
                      </a:pPr>
                      <a:r>
                        <a:rPr lang="en-US" sz="1400" b="1" kern="1200" dirty="0" smtClean="0">
                          <a:solidFill>
                            <a:schemeClr val="accent6">
                              <a:lumMod val="50000"/>
                            </a:schemeClr>
                          </a:solidFill>
                          <a:effectLst/>
                          <a:latin typeface="Cambria"/>
                          <a:ea typeface="Cambria"/>
                          <a:cs typeface="Times New Roman"/>
                        </a:rPr>
                        <a:t>Domain Name System Security Extensions (DNSSEC)</a:t>
                      </a:r>
                      <a:endParaRPr lang="fr-FR" sz="1400" b="1" kern="1200" dirty="0">
                        <a:solidFill>
                          <a:schemeClr val="accent6">
                            <a:lumMod val="50000"/>
                          </a:schemeClr>
                        </a:solidFill>
                        <a:effectLst/>
                        <a:latin typeface="Cambria"/>
                        <a:ea typeface="Cambria"/>
                        <a:cs typeface="Times New Roman"/>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indent="0" algn="just" defTabSz="685835" rtl="0" eaLnBrk="1" latinLnBrk="0" hangingPunct="1">
                        <a:lnSpc>
                          <a:spcPct val="100000"/>
                        </a:lnSpc>
                        <a:spcAft>
                          <a:spcPts val="0"/>
                        </a:spcAft>
                        <a:buFontTx/>
                        <a:buNone/>
                      </a:pPr>
                      <a:r>
                        <a:rPr lang="en-US" sz="1300" kern="1200" dirty="0" smtClean="0">
                          <a:solidFill>
                            <a:schemeClr val="dk1"/>
                          </a:solidFill>
                          <a:effectLst/>
                          <a:latin typeface="+mn-lt"/>
                          <a:ea typeface="Cambria"/>
                          <a:cs typeface="Arial"/>
                        </a:rPr>
                        <a:t>This training aims at providing all participants with extensive insights on “Domain Name System Security Extensions (DNSSEC)”:</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Understand the basic concepts of DNS security</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Know how to configure a DNSSEC-enabled resolver for your network</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Know how to configure basic DNSSEC for your domains</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Know how to configure reverse DNSSEC records for your networks</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Be familiar with DNSSEC-related tools and procedures</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Know how to troubleshoot basic DNSSEC problems</a:t>
                      </a:r>
                    </a:p>
                    <a:p>
                      <a:pPr marL="85725" indent="-85725" algn="just" defTabSz="685835" rtl="0" eaLnBrk="1" latinLnBrk="0" hangingPunct="1">
                        <a:lnSpc>
                          <a:spcPct val="100000"/>
                        </a:lnSpc>
                        <a:spcAft>
                          <a:spcPts val="0"/>
                        </a:spcAft>
                        <a:buFont typeface="Arial" panose="020B0604020202020204" pitchFamily="34" charset="0"/>
                        <a:buChar char="•"/>
                      </a:pPr>
                      <a:endParaRPr lang="en-US" sz="1300" kern="1200" dirty="0" smtClean="0">
                        <a:solidFill>
                          <a:schemeClr val="dk1"/>
                        </a:solidFill>
                        <a:effectLst/>
                        <a:latin typeface="+mn-lt"/>
                        <a:ea typeface="Cambria"/>
                        <a:cs typeface="Arial"/>
                      </a:endParaRP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On-line training</a:t>
                      </a:r>
                    </a:p>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dirty="0" smtClean="0">
                          <a:solidFill>
                            <a:schemeClr val="dk1"/>
                          </a:solidFill>
                          <a:effectLst/>
                          <a:latin typeface="+mn-lt"/>
                          <a:ea typeface="Cambria"/>
                          <a:cs typeface="Times New Roman"/>
                        </a:rPr>
                        <a:t>08-14</a:t>
                      </a:r>
                    </a:p>
                    <a:p>
                      <a:pPr marL="0" marR="0" indent="0" algn="ctr" defTabSz="685835" rtl="0" eaLnBrk="1" fontAlgn="auto" latinLnBrk="0" hangingPunct="1">
                        <a:lnSpc>
                          <a:spcPct val="115000"/>
                        </a:lnSpc>
                        <a:spcBef>
                          <a:spcPts val="0"/>
                        </a:spcBef>
                        <a:spcAft>
                          <a:spcPts val="1000"/>
                        </a:spcAft>
                        <a:buClrTx/>
                        <a:buSzTx/>
                        <a:buFontTx/>
                        <a:buNone/>
                        <a:tabLst/>
                        <a:defRPr/>
                      </a:pPr>
                      <a:r>
                        <a:rPr lang="en-US" sz="1200" b="1" kern="1200" dirty="0" smtClean="0">
                          <a:solidFill>
                            <a:schemeClr val="dk1"/>
                          </a:solidFill>
                          <a:effectLst/>
                          <a:latin typeface="+mn-lt"/>
                          <a:ea typeface="Cambria"/>
                          <a:cs typeface="Times New Roman"/>
                        </a:rPr>
                        <a:t>March 2021</a:t>
                      </a: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r>
                        <a:rPr lang="fr-FR" b="1" dirty="0" smtClean="0"/>
                        <a:t>150</a:t>
                      </a:r>
                      <a:endParaRPr lang="fr-FR" b="1" dirty="0"/>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2341649">
                <a:tc>
                  <a:txBody>
                    <a:bodyPr/>
                    <a:lstStyle/>
                    <a:p>
                      <a:pPr marL="0" algn="l" defTabSz="685835" rtl="0" eaLnBrk="1" latinLnBrk="0" hangingPunct="1">
                        <a:lnSpc>
                          <a:spcPct val="115000"/>
                        </a:lnSpc>
                        <a:spcAft>
                          <a:spcPts val="1000"/>
                        </a:spcAft>
                      </a:pPr>
                      <a:r>
                        <a:rPr lang="en-US" sz="1400" b="1" kern="1200" dirty="0" smtClean="0">
                          <a:solidFill>
                            <a:schemeClr val="accent6">
                              <a:lumMod val="50000"/>
                            </a:schemeClr>
                          </a:solidFill>
                          <a:effectLst/>
                          <a:latin typeface="Cambria"/>
                          <a:ea typeface="Cambria"/>
                          <a:cs typeface="Times New Roman"/>
                        </a:rPr>
                        <a:t>Wireless Networks Security </a:t>
                      </a:r>
                      <a:endParaRPr lang="fr-FR" sz="1400" b="1" kern="1200" dirty="0">
                        <a:solidFill>
                          <a:schemeClr val="accent6">
                            <a:lumMod val="50000"/>
                          </a:schemeClr>
                        </a:solidFill>
                        <a:effectLst/>
                        <a:latin typeface="Cambria"/>
                        <a:ea typeface="Cambria"/>
                        <a:cs typeface="Times New Roman"/>
                      </a:endParaRPr>
                    </a:p>
                  </a:txBody>
                  <a:tcPr marL="68580" marR="68580" marT="0" marB="0">
                    <a:lnT w="76200" cap="flat" cmpd="sng" algn="ctr">
                      <a:solidFill>
                        <a:schemeClr val="tx1"/>
                      </a:solidFill>
                      <a:prstDash val="solid"/>
                      <a:round/>
                      <a:headEnd type="none" w="med" len="med"/>
                      <a:tailEnd type="none" w="med" len="med"/>
                    </a:lnT>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l">
                        <a:lnSpc>
                          <a:spcPct val="100000"/>
                        </a:lnSpc>
                        <a:spcAft>
                          <a:spcPts val="0"/>
                        </a:spcAft>
                      </a:pPr>
                      <a:r>
                        <a:rPr lang="en-US" sz="1300" dirty="0" smtClean="0">
                          <a:effectLst/>
                          <a:latin typeface="+mn-lt"/>
                          <a:ea typeface="Cambria"/>
                          <a:cs typeface="Arial"/>
                        </a:rPr>
                        <a:t>This course aims to: </a:t>
                      </a:r>
                    </a:p>
                    <a:p>
                      <a:pPr algn="l">
                        <a:lnSpc>
                          <a:spcPct val="100000"/>
                        </a:lnSpc>
                        <a:spcAft>
                          <a:spcPts val="0"/>
                        </a:spcAft>
                      </a:pPr>
                      <a:r>
                        <a:rPr lang="en-US" sz="1300" dirty="0" smtClean="0">
                          <a:effectLst/>
                          <a:latin typeface="+mn-lt"/>
                          <a:ea typeface="Cambria"/>
                          <a:cs typeface="Times New Roman"/>
                        </a:rPr>
                        <a:t>Understand the basic concepts of wireless security</a:t>
                      </a:r>
                    </a:p>
                    <a:p>
                      <a:pPr algn="l">
                        <a:lnSpc>
                          <a:spcPct val="100000"/>
                        </a:lnSpc>
                        <a:spcAft>
                          <a:spcPts val="0"/>
                        </a:spcAft>
                      </a:pPr>
                      <a:r>
                        <a:rPr lang="en-US" sz="1300" dirty="0" smtClean="0">
                          <a:effectLst/>
                          <a:latin typeface="+mn-lt"/>
                          <a:ea typeface="Cambria"/>
                          <a:cs typeface="Times New Roman"/>
                        </a:rPr>
                        <a:t>Be familiar with the 2G/3G/4G security</a:t>
                      </a:r>
                    </a:p>
                    <a:p>
                      <a:pPr algn="l">
                        <a:lnSpc>
                          <a:spcPct val="100000"/>
                        </a:lnSpc>
                        <a:spcAft>
                          <a:spcPts val="0"/>
                        </a:spcAft>
                      </a:pPr>
                      <a:r>
                        <a:rPr lang="en-US" sz="1300" dirty="0" smtClean="0">
                          <a:effectLst/>
                          <a:latin typeface="+mn-lt"/>
                          <a:ea typeface="Cambria"/>
                          <a:cs typeface="Times New Roman"/>
                        </a:rPr>
                        <a:t>Master the WPAN security</a:t>
                      </a:r>
                    </a:p>
                    <a:p>
                      <a:pPr algn="l">
                        <a:lnSpc>
                          <a:spcPct val="100000"/>
                        </a:lnSpc>
                        <a:spcAft>
                          <a:spcPts val="0"/>
                        </a:spcAft>
                      </a:pPr>
                      <a:r>
                        <a:rPr lang="en-US" sz="1300" dirty="0" smtClean="0">
                          <a:effectLst/>
                          <a:latin typeface="+mn-lt"/>
                          <a:ea typeface="Cambria"/>
                          <a:cs typeface="Times New Roman"/>
                        </a:rPr>
                        <a:t>Explain the MANET security</a:t>
                      </a:r>
                    </a:p>
                    <a:p>
                      <a:pPr algn="just">
                        <a:lnSpc>
                          <a:spcPct val="100000"/>
                        </a:lnSpc>
                        <a:spcAft>
                          <a:spcPts val="0"/>
                        </a:spcAft>
                      </a:pPr>
                      <a:endParaRPr lang="fr-FR" sz="1300" dirty="0">
                        <a:effectLst/>
                        <a:latin typeface="+mn-lt"/>
                        <a:ea typeface="Cambria"/>
                        <a:cs typeface="Times New Roman"/>
                      </a:endParaRPr>
                    </a:p>
                    <a:p>
                      <a:pPr marL="0" indent="0" algn="just">
                        <a:lnSpc>
                          <a:spcPct val="100000"/>
                        </a:lnSpc>
                        <a:spcAft>
                          <a:spcPts val="0"/>
                        </a:spcAft>
                        <a:buFont typeface="Arial" panose="020B0604020202020204" pitchFamily="34" charset="0"/>
                        <a:buNone/>
                      </a:pPr>
                      <a:r>
                        <a:rPr lang="en-US" sz="1300" dirty="0" smtClean="0">
                          <a:effectLst/>
                          <a:latin typeface="+mn-lt"/>
                          <a:ea typeface="Cambria"/>
                          <a:cs typeface="Arial"/>
                        </a:rPr>
                        <a:t> </a:t>
                      </a:r>
                      <a:endParaRPr lang="fr-FR" sz="1300" dirty="0">
                        <a:effectLst/>
                        <a:latin typeface="+mn-lt"/>
                        <a:ea typeface="Cambria"/>
                        <a:cs typeface="Times New Roman"/>
                      </a:endParaRPr>
                    </a:p>
                  </a:txBody>
                  <a:tcPr marL="68580" marR="68580" marT="0" marB="0">
                    <a:lnT w="76200" cap="flat" cmpd="sng" algn="ctr">
                      <a:solidFill>
                        <a:schemeClr val="tx1"/>
                      </a:solidFill>
                      <a:prstDash val="solid"/>
                      <a:round/>
                      <a:headEnd type="none" w="med" len="med"/>
                      <a:tailEnd type="none" w="med" len="med"/>
                    </a:lnT>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On-line training</a:t>
                      </a:r>
                    </a:p>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11-17</a:t>
                      </a:r>
                      <a:endParaRPr lang="en-US" sz="1200" b="1" kern="1200" dirty="0">
                        <a:solidFill>
                          <a:schemeClr val="dk1"/>
                        </a:solidFill>
                        <a:effectLst/>
                        <a:latin typeface="Cambria"/>
                        <a:ea typeface="Cambria"/>
                        <a:cs typeface="Times New Roman"/>
                      </a:endParaRPr>
                    </a:p>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May 2021</a:t>
                      </a:r>
                    </a:p>
                  </a:txBody>
                  <a:tcPr marL="68580" marR="68580" marT="0" marB="0" anchor="ctr">
                    <a:lnT w="76200" cap="flat" cmpd="sng" algn="ctr">
                      <a:solidFill>
                        <a:schemeClr val="tx1"/>
                      </a:solidFill>
                      <a:prstDash val="solid"/>
                      <a:round/>
                      <a:headEnd type="none" w="med" len="med"/>
                      <a:tailEnd type="none" w="med" len="med"/>
                    </a:lnT>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fr-FR" sz="1400" b="1" kern="1200" dirty="0" smtClean="0">
                          <a:solidFill>
                            <a:schemeClr val="dk1"/>
                          </a:solidFill>
                          <a:latin typeface="+mn-lt"/>
                          <a:ea typeface="+mn-ea"/>
                          <a:cs typeface="+mn-cs"/>
                        </a:rPr>
                        <a:t>150</a:t>
                      </a:r>
                      <a:endParaRPr lang="fr-FR" sz="1400" b="1" kern="1200" dirty="0">
                        <a:solidFill>
                          <a:schemeClr val="dk1"/>
                        </a:solidFill>
                        <a:latin typeface="+mn-lt"/>
                        <a:ea typeface="+mn-ea"/>
                        <a:cs typeface="+mn-cs"/>
                      </a:endParaRPr>
                    </a:p>
                  </a:txBody>
                  <a:tcPr marL="68580" marR="68580" marT="0" marB="0" anchor="ctr">
                    <a:lnT w="76200" cap="flat" cmpd="sng" algn="ctr">
                      <a:solidFill>
                        <a:schemeClr val="tx1"/>
                      </a:solidFill>
                      <a:prstDash val="solid"/>
                      <a:round/>
                      <a:headEnd type="none" w="med" len="med"/>
                      <a:tailEnd type="none" w="med" len="med"/>
                    </a:lnT>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178863381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11" name="Rectangle 10"/>
          <p:cNvSpPr/>
          <p:nvPr/>
        </p:nvSpPr>
        <p:spPr>
          <a:xfrm>
            <a:off x="392037" y="373789"/>
            <a:ext cx="2635401" cy="461665"/>
          </a:xfrm>
          <a:prstGeom prst="rect">
            <a:avLst/>
          </a:prstGeom>
        </p:spPr>
        <p:txBody>
          <a:bodyPr wrap="none">
            <a:spAutoFit/>
          </a:bodyPr>
          <a:lstStyle/>
          <a:p>
            <a:r>
              <a:rPr lang="fr-FR" sz="2400" b="1" dirty="0" smtClean="0"/>
              <a:t>CYBERSECURITY </a:t>
            </a:r>
            <a:endParaRPr lang="fr-FR" sz="2400" b="1" dirty="0"/>
          </a:p>
        </p:txBody>
      </p:sp>
      <p:graphicFrame>
        <p:nvGraphicFramePr>
          <p:cNvPr id="13" name="Tableau 12"/>
          <p:cNvGraphicFramePr>
            <a:graphicFrameLocks noGrp="1"/>
          </p:cNvGraphicFramePr>
          <p:nvPr>
            <p:extLst>
              <p:ext uri="{D42A27DB-BD31-4B8C-83A1-F6EECF244321}">
                <p14:modId xmlns:p14="http://schemas.microsoft.com/office/powerpoint/2010/main" val="712859638"/>
              </p:ext>
            </p:extLst>
          </p:nvPr>
        </p:nvGraphicFramePr>
        <p:xfrm>
          <a:off x="33933" y="1468562"/>
          <a:ext cx="9076137" cy="2507296"/>
        </p:xfrm>
        <a:graphic>
          <a:graphicData uri="http://schemas.openxmlformats.org/drawingml/2006/table">
            <a:tbl>
              <a:tblPr firstRow="1" firstCol="1" bandRow="1">
                <a:tableStyleId>{5C22544A-7EE6-4342-B048-85BDC9FD1C3A}</a:tableStyleId>
              </a:tblPr>
              <a:tblGrid>
                <a:gridCol w="1572669"/>
                <a:gridCol w="5223856"/>
                <a:gridCol w="1266941"/>
                <a:gridCol w="1012671"/>
              </a:tblGrid>
              <a:tr h="259178">
                <a:tc>
                  <a:txBody>
                    <a:bodyPr/>
                    <a:lstStyle/>
                    <a:p>
                      <a:pPr>
                        <a:lnSpc>
                          <a:spcPct val="115000"/>
                        </a:lnSpc>
                        <a:spcBef>
                          <a:spcPts val="400"/>
                        </a:spcBef>
                        <a:spcAft>
                          <a:spcPts val="400"/>
                        </a:spcAft>
                      </a:pPr>
                      <a:r>
                        <a:rPr lang="en-US" sz="1400" dirty="0">
                          <a:solidFill>
                            <a:schemeClr val="tx1"/>
                          </a:solidFill>
                          <a:effectLst/>
                        </a:rPr>
                        <a:t>Course Title</a:t>
                      </a:r>
                      <a:endParaRPr lang="fr-FR" sz="1400" b="1" dirty="0">
                        <a:solidFill>
                          <a:schemeClr val="tx1"/>
                        </a:solidFill>
                        <a:effectLst/>
                        <a:latin typeface="Calibri"/>
                        <a:ea typeface="Calibri"/>
                        <a:cs typeface="Times New Roman"/>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400" b="1" kern="1200" dirty="0" smtClean="0">
                          <a:solidFill>
                            <a:schemeClr val="tx1"/>
                          </a:solidFill>
                          <a:effectLst/>
                          <a:latin typeface="+mn-lt"/>
                          <a:ea typeface="+mn-ea"/>
                          <a:cs typeface="+mn-cs"/>
                        </a:rPr>
                        <a:t>Course outcomes</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1771204">
                <a:tc>
                  <a:txBody>
                    <a:bodyPr/>
                    <a:lstStyle/>
                    <a:p>
                      <a:pPr marL="0" algn="l" defTabSz="685835" rtl="0" eaLnBrk="1" latinLnBrk="0" hangingPunct="1">
                        <a:lnSpc>
                          <a:spcPct val="100000"/>
                        </a:lnSpc>
                        <a:spcAft>
                          <a:spcPts val="1000"/>
                        </a:spcAft>
                      </a:pPr>
                      <a:r>
                        <a:rPr lang="en-US" sz="1400" b="1" kern="1200" dirty="0" smtClean="0">
                          <a:solidFill>
                            <a:schemeClr val="accent6">
                              <a:lumMod val="50000"/>
                            </a:schemeClr>
                          </a:solidFill>
                          <a:effectLst/>
                          <a:latin typeface="+mn-lt"/>
                          <a:ea typeface="+mn-ea"/>
                          <a:cs typeface="+mn-cs"/>
                        </a:rPr>
                        <a:t>Security aspects in emerging ICT technologies</a:t>
                      </a:r>
                      <a:endParaRPr lang="fr-FR" sz="1400" b="1" kern="1200" dirty="0">
                        <a:solidFill>
                          <a:schemeClr val="accent6">
                            <a:lumMod val="50000"/>
                          </a:schemeClr>
                        </a:solidFill>
                        <a:effectLst/>
                        <a:latin typeface="+mn-lt"/>
                        <a:ea typeface="+mn-ea"/>
                        <a:cs typeface="+mn-cs"/>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just">
                        <a:lnSpc>
                          <a:spcPct val="100000"/>
                        </a:lnSpc>
                        <a:spcAft>
                          <a:spcPts val="0"/>
                        </a:spcAft>
                      </a:pPr>
                      <a:r>
                        <a:rPr lang="en-US" sz="1300" dirty="0" smtClean="0">
                          <a:effectLst/>
                          <a:latin typeface="+mn-lt"/>
                          <a:ea typeface="Cambria"/>
                          <a:cs typeface="Times New Roman"/>
                        </a:rPr>
                        <a:t>The 7 days course enabled the participants to:</a:t>
                      </a:r>
                    </a:p>
                    <a:p>
                      <a:pPr algn="just">
                        <a:lnSpc>
                          <a:spcPct val="100000"/>
                        </a:lnSpc>
                        <a:spcAft>
                          <a:spcPts val="0"/>
                        </a:spcAft>
                      </a:pPr>
                      <a:r>
                        <a:rPr lang="en-US" sz="1300" dirty="0" smtClean="0">
                          <a:effectLst/>
                          <a:latin typeface="+mn-lt"/>
                          <a:ea typeface="Cambria"/>
                          <a:cs typeface="Times New Roman"/>
                        </a:rPr>
                        <a:t> </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Understand the IoT security</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Explain</a:t>
                      </a:r>
                      <a:r>
                        <a:rPr lang="en-US" sz="1300" kern="1200" baseline="0" dirty="0" smtClean="0">
                          <a:solidFill>
                            <a:schemeClr val="dk1"/>
                          </a:solidFill>
                          <a:effectLst/>
                          <a:latin typeface="+mn-lt"/>
                          <a:ea typeface="Cambria"/>
                          <a:cs typeface="Arial"/>
                        </a:rPr>
                        <a:t> </a:t>
                      </a:r>
                      <a:r>
                        <a:rPr lang="en-US" sz="1300" kern="1200" dirty="0" smtClean="0">
                          <a:solidFill>
                            <a:schemeClr val="dk1"/>
                          </a:solidFill>
                          <a:effectLst/>
                          <a:latin typeface="+mn-lt"/>
                          <a:ea typeface="Cambria"/>
                          <a:cs typeface="Arial"/>
                        </a:rPr>
                        <a:t>the blockchain technology</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Understand the relation between AI and security</a:t>
                      </a:r>
                    </a:p>
                    <a:p>
                      <a:pPr marL="85725" indent="-85725" algn="just" defTabSz="685835" rtl="0" eaLnBrk="1" latinLnBrk="0" hangingPunct="1">
                        <a:lnSpc>
                          <a:spcPct val="100000"/>
                        </a:lnSpc>
                        <a:spcAft>
                          <a:spcPts val="0"/>
                        </a:spcAft>
                        <a:buFont typeface="Arial" panose="020B0604020202020204" pitchFamily="34" charset="0"/>
                        <a:buChar char="•"/>
                      </a:pPr>
                      <a:r>
                        <a:rPr lang="en-US" sz="1300" kern="1200" dirty="0" smtClean="0">
                          <a:solidFill>
                            <a:schemeClr val="dk1"/>
                          </a:solidFill>
                          <a:effectLst/>
                          <a:latin typeface="+mn-lt"/>
                          <a:ea typeface="Cambria"/>
                          <a:cs typeface="Arial"/>
                        </a:rPr>
                        <a:t>Introduce the 5G security needs </a:t>
                      </a:r>
                    </a:p>
                    <a:p>
                      <a:pPr marL="85725" indent="-85725" algn="just" defTabSz="685835" rtl="0" eaLnBrk="1" latinLnBrk="0" hangingPunct="1">
                        <a:lnSpc>
                          <a:spcPct val="100000"/>
                        </a:lnSpc>
                        <a:spcAft>
                          <a:spcPts val="0"/>
                        </a:spcAft>
                        <a:buFont typeface="Arial" panose="020B0604020202020204" pitchFamily="34" charset="0"/>
                        <a:buChar char="•"/>
                      </a:pPr>
                      <a:endParaRPr lang="en-US" sz="1300" kern="1200" dirty="0" smtClean="0">
                        <a:solidFill>
                          <a:schemeClr val="dk1"/>
                        </a:solidFill>
                        <a:effectLst/>
                        <a:latin typeface="+mn-lt"/>
                        <a:ea typeface="Cambria"/>
                        <a:cs typeface="Arial"/>
                      </a:endParaRPr>
                    </a:p>
                    <a:p>
                      <a:pPr algn="just">
                        <a:lnSpc>
                          <a:spcPct val="100000"/>
                        </a:lnSpc>
                        <a:spcAft>
                          <a:spcPts val="0"/>
                        </a:spcAft>
                      </a:pPr>
                      <a:endParaRPr lang="fr-FR" sz="1300" dirty="0" smtClean="0">
                        <a:effectLst/>
                        <a:latin typeface="+mn-lt"/>
                        <a:ea typeface="Cambria"/>
                        <a:cs typeface="Times New Roman"/>
                      </a:endParaRP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fr-FR" sz="1200" b="1" kern="1200" dirty="0" smtClean="0">
                          <a:solidFill>
                            <a:schemeClr val="dk1"/>
                          </a:solidFill>
                          <a:effectLst/>
                          <a:latin typeface="Cambria"/>
                          <a:ea typeface="Cambria"/>
                          <a:cs typeface="Times New Roman"/>
                        </a:rPr>
                        <a:t>On-line training</a:t>
                      </a:r>
                    </a:p>
                    <a:p>
                      <a:pPr marL="0" algn="ctr" defTabSz="685835" rtl="0" eaLnBrk="1" latinLnBrk="0" hangingPunct="1">
                        <a:lnSpc>
                          <a:spcPct val="115000"/>
                        </a:lnSpc>
                        <a:spcAft>
                          <a:spcPts val="1000"/>
                        </a:spcAft>
                      </a:pPr>
                      <a:r>
                        <a:rPr lang="fr-FR" sz="1200" b="1" kern="1200" dirty="0" smtClean="0">
                          <a:solidFill>
                            <a:schemeClr val="dk1"/>
                          </a:solidFill>
                          <a:effectLst/>
                          <a:latin typeface="+mn-lt"/>
                          <a:ea typeface="+mn-ea"/>
                          <a:cs typeface="+mn-cs"/>
                        </a:rPr>
                        <a:t>12 -18 October 2021</a:t>
                      </a:r>
                    </a:p>
                    <a:p>
                      <a:pPr marL="0" algn="ctr" defTabSz="685835" rtl="0" eaLnBrk="1" latinLnBrk="0" hangingPunct="1">
                        <a:lnSpc>
                          <a:spcPct val="115000"/>
                        </a:lnSpc>
                        <a:spcAft>
                          <a:spcPts val="1000"/>
                        </a:spcAft>
                      </a:pPr>
                      <a:endParaRPr lang="fr-FR" sz="1200" kern="1200" dirty="0">
                        <a:solidFill>
                          <a:schemeClr val="dk1"/>
                        </a:solidFill>
                        <a:effectLst/>
                        <a:latin typeface="+mn-lt"/>
                        <a:ea typeface="+mn-ea"/>
                        <a:cs typeface="+mn-cs"/>
                      </a:endParaRP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fr-FR" sz="1400" b="1" kern="1200" dirty="0" smtClean="0">
                          <a:solidFill>
                            <a:schemeClr val="dk1"/>
                          </a:solidFill>
                          <a:latin typeface="+mn-lt"/>
                          <a:ea typeface="+mn-ea"/>
                          <a:cs typeface="+mn-cs"/>
                        </a:rPr>
                        <a:t>150</a:t>
                      </a:r>
                    </a:p>
                    <a:p>
                      <a:pPr marL="0" algn="ctr" defTabSz="685835" rtl="0" eaLnBrk="1" latinLnBrk="0" hangingPunct="1">
                        <a:lnSpc>
                          <a:spcPct val="115000"/>
                        </a:lnSpc>
                        <a:spcAft>
                          <a:spcPts val="1000"/>
                        </a:spcAft>
                      </a:pPr>
                      <a:endParaRPr lang="fr-FR" sz="1200" kern="1200" dirty="0">
                        <a:solidFill>
                          <a:schemeClr val="dk1"/>
                        </a:solidFill>
                        <a:effectLst/>
                        <a:latin typeface="+mn-lt"/>
                        <a:ea typeface="+mn-ea"/>
                        <a:cs typeface="+mn-cs"/>
                      </a:endParaRP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101895883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363133"/>
          </a:xfrm>
          <a:prstGeom prst="rect">
            <a:avLst/>
          </a:prstGeom>
          <a:solidFill>
            <a:srgbClr val="072B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ts val="1000"/>
              </a:spcAft>
            </a:pPr>
            <a:endParaRPr lang="en-US" dirty="0">
              <a:solidFill>
                <a:srgbClr val="072B60"/>
              </a:solidFill>
            </a:endParaRPr>
          </a:p>
        </p:txBody>
      </p:sp>
      <p:sp>
        <p:nvSpPr>
          <p:cNvPr id="11" name="Rectangle 10"/>
          <p:cNvSpPr/>
          <p:nvPr/>
        </p:nvSpPr>
        <p:spPr>
          <a:xfrm>
            <a:off x="392037" y="373789"/>
            <a:ext cx="6987939" cy="461665"/>
          </a:xfrm>
          <a:prstGeom prst="rect">
            <a:avLst/>
          </a:prstGeom>
        </p:spPr>
        <p:txBody>
          <a:bodyPr wrap="none">
            <a:spAutoFit/>
          </a:bodyPr>
          <a:lstStyle/>
          <a:p>
            <a:r>
              <a:rPr lang="fr-FR" sz="2400" b="1" dirty="0" smtClean="0"/>
              <a:t>BROADBAND ACCESS &amp; WIRELESS NETWORKS</a:t>
            </a:r>
            <a:endParaRPr lang="fr-FR" sz="2400" b="1" dirty="0"/>
          </a:p>
        </p:txBody>
      </p:sp>
      <p:graphicFrame>
        <p:nvGraphicFramePr>
          <p:cNvPr id="13" name="Tableau 12"/>
          <p:cNvGraphicFramePr>
            <a:graphicFrameLocks noGrp="1"/>
          </p:cNvGraphicFramePr>
          <p:nvPr>
            <p:extLst>
              <p:ext uri="{D42A27DB-BD31-4B8C-83A1-F6EECF244321}">
                <p14:modId xmlns:p14="http://schemas.microsoft.com/office/powerpoint/2010/main" val="3182173967"/>
              </p:ext>
            </p:extLst>
          </p:nvPr>
        </p:nvGraphicFramePr>
        <p:xfrm>
          <a:off x="77637" y="1475029"/>
          <a:ext cx="9055346" cy="2769832"/>
        </p:xfrm>
        <a:graphic>
          <a:graphicData uri="http://schemas.openxmlformats.org/drawingml/2006/table">
            <a:tbl>
              <a:tblPr firstRow="1" firstCol="1" bandRow="1">
                <a:tableStyleId>{5C22544A-7EE6-4342-B048-85BDC9FD1C3A}</a:tableStyleId>
              </a:tblPr>
              <a:tblGrid>
                <a:gridCol w="1328858"/>
                <a:gridCol w="6219187"/>
                <a:gridCol w="869339"/>
                <a:gridCol w="637962"/>
              </a:tblGrid>
              <a:tr h="260826">
                <a:tc>
                  <a:txBody>
                    <a:bodyPr/>
                    <a:lstStyle/>
                    <a:p>
                      <a:pPr marL="0" algn="ctr" defTabSz="685835" rtl="0" eaLnBrk="1" latinLnBrk="0" hangingPunct="1">
                        <a:lnSpc>
                          <a:spcPct val="115000"/>
                        </a:lnSpc>
                        <a:spcBef>
                          <a:spcPts val="400"/>
                        </a:spcBef>
                        <a:spcAft>
                          <a:spcPts val="400"/>
                        </a:spcAft>
                      </a:pPr>
                      <a:r>
                        <a:rPr lang="en-US" sz="1800" b="1" kern="1200" dirty="0">
                          <a:solidFill>
                            <a:schemeClr val="tx1"/>
                          </a:solidFill>
                          <a:effectLst/>
                          <a:latin typeface="+mn-lt"/>
                          <a:ea typeface="+mn-ea"/>
                          <a:cs typeface="+mn-cs"/>
                        </a:rPr>
                        <a:t>Course Title</a:t>
                      </a:r>
                      <a:endParaRPr lang="fr-FR" sz="18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Bef>
                          <a:spcPts val="400"/>
                        </a:spcBef>
                        <a:spcAft>
                          <a:spcPts val="400"/>
                        </a:spcAft>
                      </a:pPr>
                      <a:r>
                        <a:rPr lang="en-US" sz="1800" b="1" kern="1200" dirty="0" smtClean="0">
                          <a:solidFill>
                            <a:schemeClr val="tx1"/>
                          </a:solidFill>
                          <a:effectLst/>
                          <a:latin typeface="+mn-lt"/>
                          <a:ea typeface="+mn-ea"/>
                          <a:cs typeface="+mn-cs"/>
                        </a:rPr>
                        <a:t>Course outcomes</a:t>
                      </a:r>
                      <a:endParaRPr lang="en-US" sz="18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Mode of delivery &amp;</a:t>
                      </a:r>
                      <a:r>
                        <a:rPr lang="en-US" sz="1400" b="1" kern="1200" baseline="0" dirty="0" smtClean="0">
                          <a:solidFill>
                            <a:schemeClr val="tx1"/>
                          </a:solidFill>
                          <a:effectLst/>
                          <a:latin typeface="+mn-lt"/>
                          <a:ea typeface="+mn-ea"/>
                          <a:cs typeface="+mn-cs"/>
                        </a:rPr>
                        <a:t> Period</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Price</a:t>
                      </a:r>
                    </a:p>
                    <a:p>
                      <a:pPr marL="0" marR="0" indent="0" algn="ctr" defTabSz="685835" rtl="0" eaLnBrk="1" fontAlgn="auto" latinLnBrk="0" hangingPunct="1">
                        <a:lnSpc>
                          <a:spcPct val="115000"/>
                        </a:lnSpc>
                        <a:spcBef>
                          <a:spcPts val="400"/>
                        </a:spcBef>
                        <a:spcAft>
                          <a:spcPts val="400"/>
                        </a:spcAft>
                        <a:buClrTx/>
                        <a:buSzTx/>
                        <a:buFontTx/>
                        <a:buNone/>
                        <a:tabLst/>
                        <a:defRPr/>
                      </a:pPr>
                      <a:r>
                        <a:rPr lang="en-US" sz="1400" b="1" kern="1200" dirty="0" smtClean="0">
                          <a:solidFill>
                            <a:schemeClr val="tx1"/>
                          </a:solidFill>
                          <a:effectLst/>
                          <a:latin typeface="+mn-lt"/>
                          <a:ea typeface="+mn-ea"/>
                          <a:cs typeface="+mn-cs"/>
                        </a:rPr>
                        <a:t>USD</a:t>
                      </a:r>
                      <a:endParaRPr lang="fr-FR" sz="1400" b="1" kern="1200" dirty="0">
                        <a:solidFill>
                          <a:schemeClr val="tx1"/>
                        </a:solidFill>
                        <a:effectLst/>
                        <a:latin typeface="+mn-lt"/>
                        <a:ea typeface="+mn-ea"/>
                        <a:cs typeface="+mn-cs"/>
                      </a:endParaRPr>
                    </a:p>
                  </a:txBody>
                  <a:tcPr marL="15863" marR="15863" marT="0" marB="0">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r h="2033740">
                <a:tc>
                  <a:txBody>
                    <a:bodyPr/>
                    <a:lstStyle/>
                    <a:p>
                      <a:pPr>
                        <a:lnSpc>
                          <a:spcPct val="115000"/>
                        </a:lnSpc>
                        <a:spcAft>
                          <a:spcPts val="1000"/>
                        </a:spcAft>
                      </a:pPr>
                      <a:r>
                        <a:rPr lang="en-US" sz="1400" b="1" kern="1200" dirty="0" smtClean="0">
                          <a:solidFill>
                            <a:schemeClr val="accent6">
                              <a:lumMod val="50000"/>
                            </a:schemeClr>
                          </a:solidFill>
                          <a:effectLst/>
                          <a:latin typeface="Cambria"/>
                          <a:ea typeface="Cambria"/>
                          <a:cs typeface="Times New Roman"/>
                        </a:rPr>
                        <a:t>5G Mobile Networks and Systems</a:t>
                      </a:r>
                      <a:endParaRPr lang="fr-FR" sz="1400" b="1" kern="1200" dirty="0">
                        <a:solidFill>
                          <a:schemeClr val="accent6">
                            <a:lumMod val="50000"/>
                          </a:schemeClr>
                        </a:solidFill>
                        <a:effectLst/>
                        <a:latin typeface="Cambria"/>
                        <a:ea typeface="Cambria"/>
                        <a:cs typeface="Times New Roman"/>
                      </a:endParaRPr>
                    </a:p>
                  </a:txBody>
                  <a:tcPr marL="68580" marR="68580" marT="0" marB="0">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just">
                        <a:lnSpc>
                          <a:spcPct val="100000"/>
                        </a:lnSpc>
                        <a:spcAft>
                          <a:spcPts val="0"/>
                        </a:spcAft>
                      </a:pPr>
                      <a:r>
                        <a:rPr lang="en-US" sz="1300" kern="1200" dirty="0" smtClean="0">
                          <a:solidFill>
                            <a:schemeClr val="dk1"/>
                          </a:solidFill>
                          <a:effectLst/>
                          <a:latin typeface="+mn-lt"/>
                          <a:ea typeface="Cambria"/>
                          <a:cs typeface="Times New Roman"/>
                        </a:rPr>
                        <a:t>The 7 </a:t>
                      </a:r>
                      <a:r>
                        <a:rPr lang="en-US" sz="1300" kern="1200" dirty="0">
                          <a:solidFill>
                            <a:schemeClr val="dk1"/>
                          </a:solidFill>
                          <a:effectLst/>
                          <a:latin typeface="+mn-lt"/>
                          <a:ea typeface="Cambria"/>
                          <a:cs typeface="Times New Roman"/>
                        </a:rPr>
                        <a:t>days course enabled the participants to</a:t>
                      </a:r>
                      <a:r>
                        <a:rPr lang="en-US" sz="1300" kern="1200" dirty="0" smtClean="0">
                          <a:solidFill>
                            <a:schemeClr val="dk1"/>
                          </a:solidFill>
                          <a:effectLst/>
                          <a:latin typeface="+mn-lt"/>
                          <a:ea typeface="Cambria"/>
                          <a:cs typeface="Times New Roman"/>
                        </a:rPr>
                        <a:t>:</a:t>
                      </a:r>
                    </a:p>
                    <a:p>
                      <a:pPr marL="88900" indent="-88900" algn="just">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The </a:t>
                      </a:r>
                      <a:r>
                        <a:rPr lang="en-US" sz="1300" kern="1200" dirty="0" smtClean="0">
                          <a:solidFill>
                            <a:schemeClr val="dk1"/>
                          </a:solidFill>
                          <a:effectLst/>
                          <a:latin typeface="+mn-lt"/>
                          <a:ea typeface="Cambria"/>
                          <a:cs typeface="Times New Roman"/>
                        </a:rPr>
                        <a:t>limitation of the 4G system and its evolution toward 5G;</a:t>
                      </a:r>
                    </a:p>
                    <a:p>
                      <a:pPr marL="88900" indent="-88900" algn="just">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The </a:t>
                      </a:r>
                      <a:r>
                        <a:rPr lang="en-US" sz="1300" kern="1200" dirty="0" smtClean="0">
                          <a:solidFill>
                            <a:schemeClr val="dk1"/>
                          </a:solidFill>
                          <a:effectLst/>
                          <a:latin typeface="+mn-lt"/>
                          <a:ea typeface="Cambria"/>
                          <a:cs typeface="Times New Roman"/>
                        </a:rPr>
                        <a:t>new requirements of 5G systems;</a:t>
                      </a:r>
                    </a:p>
                    <a:p>
                      <a:pPr marL="88900" indent="-88900" algn="just">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The </a:t>
                      </a:r>
                      <a:r>
                        <a:rPr lang="en-US" sz="1300" kern="1200" dirty="0" smtClean="0">
                          <a:solidFill>
                            <a:schemeClr val="dk1"/>
                          </a:solidFill>
                          <a:effectLst/>
                          <a:latin typeface="+mn-lt"/>
                          <a:ea typeface="Cambria"/>
                          <a:cs typeface="Times New Roman"/>
                        </a:rPr>
                        <a:t>new technologies, features and architecture of the upcoming 5G systems especially: frequency bands, 5G NR, the new air interface NOMA, Cloud-RAN, Network Slicing, D2D communications, Small Cell Networks; </a:t>
                      </a:r>
                    </a:p>
                    <a:p>
                      <a:pPr marL="88900" indent="-88900" algn="just">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The </a:t>
                      </a:r>
                      <a:r>
                        <a:rPr lang="en-US" sz="1300" kern="1200" dirty="0" smtClean="0">
                          <a:solidFill>
                            <a:schemeClr val="dk1"/>
                          </a:solidFill>
                          <a:effectLst/>
                          <a:latin typeface="+mn-lt"/>
                          <a:ea typeface="Cambria"/>
                          <a:cs typeface="Times New Roman"/>
                        </a:rPr>
                        <a:t>migration from 4G to 5G systems and deployment of 5G in the world;</a:t>
                      </a:r>
                    </a:p>
                    <a:p>
                      <a:pPr marL="88900" indent="-88900" algn="just">
                        <a:lnSpc>
                          <a:spcPct val="100000"/>
                        </a:lnSpc>
                        <a:spcAft>
                          <a:spcPts val="0"/>
                        </a:spcAft>
                        <a:buFont typeface="Arial" pitchFamily="34" charset="0"/>
                        <a:buChar char="•"/>
                      </a:pPr>
                      <a:r>
                        <a:rPr lang="en-US" sz="1300" kern="1200" dirty="0" smtClean="0">
                          <a:solidFill>
                            <a:schemeClr val="dk1"/>
                          </a:solidFill>
                          <a:effectLst/>
                          <a:latin typeface="+mn-lt"/>
                          <a:ea typeface="Cambria"/>
                          <a:cs typeface="Times New Roman"/>
                        </a:rPr>
                        <a:t>The </a:t>
                      </a:r>
                      <a:r>
                        <a:rPr lang="en-US" sz="1300" kern="1200" dirty="0" smtClean="0">
                          <a:solidFill>
                            <a:schemeClr val="dk1"/>
                          </a:solidFill>
                          <a:effectLst/>
                          <a:latin typeface="+mn-lt"/>
                          <a:ea typeface="Cambria"/>
                          <a:cs typeface="Times New Roman"/>
                        </a:rPr>
                        <a:t>evolution and timeline of 3GPP specifications.</a:t>
                      </a:r>
                    </a:p>
                    <a:p>
                      <a:pPr algn="just">
                        <a:lnSpc>
                          <a:spcPct val="100000"/>
                        </a:lnSpc>
                        <a:spcAft>
                          <a:spcPts val="0"/>
                        </a:spcAft>
                      </a:pPr>
                      <a:endParaRPr lang="fr-FR" sz="1300" kern="1200" dirty="0">
                        <a:solidFill>
                          <a:schemeClr val="dk1"/>
                        </a:solidFill>
                        <a:effectLst/>
                        <a:latin typeface="+mn-lt"/>
                        <a:ea typeface="Cambria"/>
                        <a:cs typeface="Times New Roman"/>
                      </a:endParaRP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On-line training</a:t>
                      </a:r>
                    </a:p>
                    <a:p>
                      <a:pPr marL="0" algn="ctr" defTabSz="685835" rtl="0" eaLnBrk="1" latinLnBrk="0" hangingPunct="1">
                        <a:lnSpc>
                          <a:spcPct val="115000"/>
                        </a:lnSpc>
                        <a:spcAft>
                          <a:spcPts val="1000"/>
                        </a:spcAft>
                      </a:pPr>
                      <a:r>
                        <a:rPr lang="en-US" sz="1200" b="1" kern="1200" dirty="0" smtClean="0">
                          <a:solidFill>
                            <a:schemeClr val="dk1"/>
                          </a:solidFill>
                          <a:effectLst/>
                          <a:latin typeface="Cambria"/>
                          <a:ea typeface="Cambria"/>
                          <a:cs typeface="Times New Roman"/>
                        </a:rPr>
                        <a:t>08-14 February 2021</a:t>
                      </a:r>
                      <a:endParaRPr lang="fr-FR" sz="1200" b="1" kern="1200" dirty="0">
                        <a:solidFill>
                          <a:schemeClr val="dk1"/>
                        </a:solidFill>
                        <a:effectLst/>
                        <a:latin typeface="Cambria"/>
                        <a:ea typeface="Cambria"/>
                        <a:cs typeface="Times New Roman"/>
                      </a:endParaRPr>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c>
                  <a:txBody>
                    <a:bodyPr/>
                    <a:lstStyle/>
                    <a:p>
                      <a:pPr algn="ctr"/>
                      <a:r>
                        <a:rPr lang="fr-FR" b="1" dirty="0" smtClean="0"/>
                        <a:t>150</a:t>
                      </a:r>
                    </a:p>
                    <a:p>
                      <a:endParaRPr lang="fr-FR" dirty="0"/>
                    </a:p>
                  </a:txBody>
                  <a:tcPr marL="68580" marR="68580" marT="0" marB="0" anchor="ct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4006790044"/>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T_TILE" val="YES"/>
</p:tagLst>
</file>

<file path=ppt/theme/theme1.xml><?xml version="1.0" encoding="utf-8"?>
<a:theme xmlns:a="http://schemas.openxmlformats.org/drawingml/2006/main" name="MSL_Metro_Template">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2.xml><?xml version="1.0" encoding="utf-8"?>
<a:theme xmlns:a="http://schemas.openxmlformats.org/drawingml/2006/main" name="Metro Template Colored Titles Segoe UI 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gs>
                <a:gs pos="86000">
                  <a:schemeClr val="tx1"/>
                </a:gs>
              </a:gsLst>
              <a:lin ang="5400000" scaled="0"/>
            </a:gradFill>
            <a:latin typeface="Segoe UI Light" pitchFamily="34" charset="0"/>
          </a:defRPr>
        </a:defPPr>
      </a:lstStyle>
    </a:txDef>
  </a:objectDefaults>
  <a:extraClrSchemeLst/>
</a:theme>
</file>

<file path=ppt/theme/theme3.xml><?xml version="1.0" encoding="utf-8"?>
<a:theme xmlns:a="http://schemas.openxmlformats.org/drawingml/2006/main" name="1_Metro_Template_Light_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4.xml><?xml version="1.0" encoding="utf-8"?>
<a:theme xmlns:a="http://schemas.openxmlformats.org/drawingml/2006/main" name="2_Metro_Template_Light_16x9">
  <a:themeElements>
    <a:clrScheme name="Microsoft Colors">
      <a:dk1>
        <a:srgbClr val="000000"/>
      </a:dk1>
      <a:lt1>
        <a:srgbClr val="FFFFFF"/>
      </a:lt1>
      <a:dk2>
        <a:srgbClr val="3F3F3F"/>
      </a:dk2>
      <a:lt2>
        <a:srgbClr val="F2F2F2"/>
      </a:lt2>
      <a:accent1>
        <a:srgbClr val="00AEEF"/>
      </a:accent1>
      <a:accent2>
        <a:srgbClr val="8CC600"/>
      </a:accent2>
      <a:accent3>
        <a:srgbClr val="FF8A00"/>
      </a:accent3>
      <a:accent4>
        <a:srgbClr val="FF0097"/>
      </a:accent4>
      <a:accent5>
        <a:srgbClr val="0071BC"/>
      </a:accent5>
      <a:accent6>
        <a:srgbClr val="910091"/>
      </a:accent6>
      <a:hlink>
        <a:srgbClr val="0070C0"/>
      </a:hlink>
      <a:folHlink>
        <a:srgbClr val="0071BC"/>
      </a:folHlink>
    </a:clrScheme>
    <a:fontScheme name="Microsoft Corporate Font">
      <a:majorFont>
        <a:latin typeface="Segoe UI Light"/>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a:noFill/>
          <a:headEnd type="none" w="med" len="med"/>
          <a:tailEnd type="none" w="med" len="med"/>
        </a:ln>
        <a:effectLst/>
      </a:spPr>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defPPr defTabSz="914099" fontAlgn="base">
          <a:spcBef>
            <a:spcPct val="0"/>
          </a:spcBef>
          <a:spcAft>
            <a:spcPct val="0"/>
          </a:spcAft>
          <a:defRPr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4000" dirty="0" err="1" smtClean="0">
            <a:gradFill>
              <a:gsLst>
                <a:gs pos="0">
                  <a:schemeClr val="tx1">
                    <a:lumMod val="75000"/>
                    <a:lumOff val="25000"/>
                  </a:schemeClr>
                </a:gs>
                <a:gs pos="80000">
                  <a:schemeClr val="tx1">
                    <a:lumMod val="65000"/>
                    <a:lumOff val="35000"/>
                  </a:schemeClr>
                </a:gs>
              </a:gsLst>
              <a:lin ang="16200000" scaled="0"/>
            </a:gradFill>
            <a:latin typeface="Segoe UI Light" pitchFamily="34"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IndustriesTaxHTField0 xmlns="4e240d41-6d38-4eac-9584-b3f543b50010">
      <Terms xmlns="http://schemas.microsoft.com/office/infopath/2007/PartnerControls"/>
    </IndustriesTaxHTField0>
    <DocumentSetKcId xmlns="7b813d5f-7206-4d46-95a5-a58185f478af">193967</DocumentSetKcId>
    <DocumentDescription xmlns="4e240d41-6d38-4eac-9584-b3f543b50010">Customer ready presentation that shares the December 2012 IDC Study results on how the Cloud is transforming the IT business as it relates to skills and certification gaps projected.</DocumentDescription>
    <ActivitiesAndProgramsTaxHTField0 xmlns="4e240d41-6d38-4eac-9584-b3f543b50010">
      <Terms xmlns="http://schemas.microsoft.com/office/infopath/2007/PartnerControls">
        <TermInfo xmlns="http://schemas.microsoft.com/office/infopath/2007/PartnerControls">
          <TermName xmlns="http://schemas.microsoft.com/office/infopath/2007/PartnerControls">Microsoft IT Academy Program</TermName>
          <TermId xmlns="http://schemas.microsoft.com/office/infopath/2007/PartnerControls">51df01e9-c38e-4ef7-99b7-54533ddc46f7</TermId>
        </TermInfo>
        <TermInfo xmlns="http://schemas.microsoft.com/office/infopath/2007/PartnerControls">
          <TermName xmlns="http://schemas.microsoft.com/office/infopath/2007/PartnerControls">programs</TermName>
          <TermId xmlns="http://schemas.microsoft.com/office/infopath/2007/PartnerControls">b0dd9041-7f27-4fc9-bf8c-8f63ff6f681e</TermId>
        </TermInfo>
      </Terms>
    </ActivitiesAndProgramsTaxHTField0>
    <IconOverlay xmlns="http://schemas.microsoft.com/sharepoint/v4" xsi:nil="true"/>
    <LanguagesTaxHTField0 xmlns="4e240d41-6d38-4eac-9584-b3f543b50010">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cb91f272-ce4d-4a7e-9bbf-78b58e3d188d</TermId>
        </TermInfo>
      </Terms>
    </LanguagesTaxHTField0>
    <h1e7aaa5788c480c922636922fec8914 xmlns="4e240d41-6d38-4eac-9584-b3f543b50010">
      <Terms xmlns="http://schemas.microsoft.com/office/infopath/2007/PartnerControls"/>
    </h1e7aaa5788c480c922636922fec8914>
    <AudiencesTaxHTField0 xmlns="4e240d41-6d38-4eac-9584-b3f543b50010">
      <Terms xmlns="http://schemas.microsoft.com/office/infopath/2007/PartnerControls"/>
    </AudiencesTaxHTField0>
    <ConfidentialityTaxHTField0 xmlns="4e240d41-6d38-4eac-9584-b3f543b50010">
      <Terms xmlns="http://schemas.microsoft.com/office/infopath/2007/PartnerControls">
        <TermInfo xmlns="http://schemas.microsoft.com/office/infopath/2007/PartnerControls">
          <TermName xmlns="http://schemas.microsoft.com/office/infopath/2007/PartnerControls">Microsoft confidential</TermName>
          <TermId xmlns="http://schemas.microsoft.com/office/infopath/2007/PartnerControls">461efa83-0283-486a-a8d5-943328f3693f</TermId>
        </TermInfo>
      </Terms>
    </ConfidentialityTaxHTField0>
    <Thumbnail1 xmlns="4e240d41-6d38-4eac-9584-b3f543b50010">
      <Url xsi:nil="true"/>
      <Description xsi:nil="true"/>
    </Thumbnail1>
    <TopicsTaxHTField0 xmlns="4e240d41-6d38-4eac-9584-b3f543b50010">
      <Terms xmlns="http://schemas.microsoft.com/office/infopath/2007/PartnerControls">
        <TermInfo xmlns="http://schemas.microsoft.com/office/infopath/2007/PartnerControls">
          <TermName xmlns="http://schemas.microsoft.com/office/infopath/2007/PartnerControls">Fiscal Year 2013</TermName>
          <TermId xmlns="http://schemas.microsoft.com/office/infopath/2007/PartnerControls">d5d8bb75-7b44-4aac-bfeb-8d52b5ee33cd</TermId>
        </TermInfo>
      </Terms>
    </TopicsTaxHTField0>
    <ProductsTaxHTField0 xmlns="4e240d41-6d38-4eac-9584-b3f543b50010">
      <Terms xmlns="http://schemas.microsoft.com/office/infopath/2007/PartnerControls">
        <TermInfo xmlns="http://schemas.microsoft.com/office/infopath/2007/PartnerControls">
          <TermName xmlns="http://schemas.microsoft.com/office/infopath/2007/PartnerControls">volume license agreements</TermName>
          <TermId xmlns="http://schemas.microsoft.com/office/infopath/2007/PartnerControls">2fa5f3a1-686b-421f-9744-fe690e88bfb3</TermId>
        </TermInfo>
      </Terms>
    </ProductsTaxHTField0>
    <RegionTaxHTField0 xmlns="4e240d41-6d38-4eac-9584-b3f543b50010">
      <Terms xmlns="http://schemas.microsoft.com/office/infopath/2007/PartnerControls"/>
    </RegionTaxHTField0>
    <Owner xmlns="4e240d41-6d38-4eac-9584-b3f543b50010">
      <UserInfo xmlns="4e240d41-6d38-4eac-9584-b3f543b50010">
        <DisplayName xmlns="4e240d41-6d38-4eac-9584-b3f543b50010">REDMOND\heidij</DisplayName>
        <AccountId xmlns="4e240d41-6d38-4eac-9584-b3f543b50010">19283</AccountId>
        <AccountType xmlns="4e240d41-6d38-4eac-9584-b3f543b50010"/>
      </UserInfo>
    </Owner>
    <RoutingRuleDescription xmlns="http://schemas.microsoft.com/sharepoint/v3" xsi:nil="true"/>
    <SegmentsTaxHTField0 xmlns="4e240d41-6d38-4eac-9584-b3f543b50010">
      <Terms xmlns="http://schemas.microsoft.com/office/infopath/2007/PartnerControls"/>
    </SegmentsTaxHTField0>
    <ItemTypeTaxHTField0 xmlns="4e240d41-6d38-4eac-9584-b3f543b50010">
      <Terms xmlns="http://schemas.microsoft.com/office/infopath/2007/PartnerControls">
        <TermInfo xmlns="http://schemas.microsoft.com/office/infopath/2007/PartnerControls">
          <TermName xmlns="http://schemas.microsoft.com/office/infopath/2007/PartnerControls">presentation materials</TermName>
          <TermId xmlns="http://schemas.microsoft.com/office/infopath/2007/PartnerControls">7e967e7d-c50c-4512-9142-b60809a45202</TermId>
        </TermInfo>
      </Terms>
    </ItemTypeTaxHTField0>
    <BusinessArchitectureTaxHTField0 xmlns="4e240d41-6d38-4eac-9584-b3f543b50010">
      <Terms xmlns="http://schemas.microsoft.com/office/infopath/2007/PartnerControls"/>
    </BusinessArchitectureTaxHTField0>
    <GroupsTaxHTField0 xmlns="4e240d41-6d38-4eac-9584-b3f543b50010">
      <Terms xmlns="http://schemas.microsoft.com/office/infopath/2007/PartnerControls"/>
    </GroupsTaxHTField0>
    <TagTemplate xmlns="4e240d41-6d38-4eac-9584-b3f543b50010" xsi:nil="true"/>
    <TaxCatchAll xmlns="230e9df3-be65-4c73-a93b-d1236ebd677e">
      <Value xmlns="230e9df3-be65-4c73-a93b-d1236ebd677e">21</Value>
      <Value xmlns="230e9df3-be65-4c73-a93b-d1236ebd677e">10046</Value>
      <Value xmlns="230e9df3-be65-4c73-a93b-d1236ebd677e">16554</Value>
      <Value xmlns="230e9df3-be65-4c73-a93b-d1236ebd677e">16208</Value>
      <Value xmlns="230e9df3-be65-4c73-a93b-d1236ebd677e">13755</Value>
      <Value xmlns="230e9df3-be65-4c73-a93b-d1236ebd677e">15396</Value>
      <Value xmlns="230e9df3-be65-4c73-a93b-d1236ebd677e">10056</Value>
      <Value xmlns="230e9df3-be65-4c73-a93b-d1236ebd677e">13433</Value>
      <Value xmlns="230e9df3-be65-4c73-a93b-d1236ebd677e">10511</Value>
    </TaxCatchAll>
    <RolesTaxHTField0 xmlns="4e240d41-6d38-4eac-9584-b3f543b50010">
      <Terms xmlns="http://schemas.microsoft.com/office/infopath/2007/PartnerControls"/>
    </RolesTaxHTField0>
    <PartnersTaxHTField0 xmlns="4e240d41-6d38-4eac-9584-b3f543b50010">
      <Terms xmlns="http://schemas.microsoft.com/office/infopath/2007/PartnerControls"/>
    </PartnersTaxHTField0>
    <SMSGDomainTaxHTField0 xmlns="4e240d41-6d38-4eac-9584-b3f543b50010">
      <Terms xmlns="http://schemas.microsoft.com/office/infopath/2007/PartnerControls">
        <TermInfo xmlns="http://schemas.microsoft.com/office/infopath/2007/PartnerControls">
          <TermName xmlns="http://schemas.microsoft.com/office/infopath/2007/PartnerControls">Public Sector Domain</TermName>
          <TermId xmlns="http://schemas.microsoft.com/office/infopath/2007/PartnerControls">4a30387b-538a-401d-a52e-c8859ed72771</TermId>
        </TermInfo>
        <TermInfo xmlns="http://schemas.microsoft.com/office/infopath/2007/PartnerControls">
          <TermName xmlns="http://schemas.microsoft.com/office/infopath/2007/PartnerControls">Sales, Marketing, Services Group</TermName>
          <TermId xmlns="http://schemas.microsoft.com/office/infopath/2007/PartnerControls">ecda8836-afa0-40aa-878e-630e18c8fc5c</TermId>
        </TermInfo>
      </Terms>
    </SMSGDomainTaxHTField0>
    <TaxKeywordTaxHTField xmlns="230e9df3-be65-4c73-a93b-d1236ebd677e">
      <Terms xmlns="http://schemas.microsoft.com/office/infopath/2007/PartnerControls"/>
    </TaxKeywordTaxHTField>
    <CompetitorsTaxHTField0 xmlns="4e240d41-6d38-4eac-9584-b3f543b50010">
      <Terms xmlns="http://schemas.microsoft.com/office/infopath/2007/PartnerControls"/>
    </CompetitorsTaxHTField0>
    <_dlc_DocId xmlns="230e9df3-be65-4c73-a93b-d1236ebd677e">KC00-15-193968</_dlc_DocId>
    <_dlc_DocIdUrl xmlns="230e9df3-be65-4c73-a93b-d1236ebd677e">
      <Url>http://infopedia/docstore/_layouts/DocIdRedir.aspx?ID=KC00-15-193968</Url>
      <Description>KC00-15-193968</Description>
    </_dlc_DocIdUrl>
    <AverageRating xmlns="http://schemas.microsoft.com/sharepoint/v3" xsi:nil="true"/>
    <PublishDate xmlns="4e240d41-6d38-4eac-9584-b3f543b50010" xsi:nil="true"/>
    <PublishingPageContent xmlns="http://schemas.microsoft.com/sharepoint/v3" xsi:nil="true"/>
    <PublishingExpiration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e385fb40-52d4-4fae-9c5b-3e8ff8a5878e" ContentTypeId="0x010100FF1FAB0DEDE9AF4ABA57B67AF4A9F321"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10009</Type>
    <SequenceNumber>1004</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KCDoc" ma:contentTypeID="0x010100FF1FAB0DEDE9AF4ABA57B67AF4A9F3210200596A0E07C3E77448942F9A5D1E81E582" ma:contentTypeVersion="60" ma:contentTypeDescription="" ma:contentTypeScope="" ma:versionID="1f889e61aa21b268fa9a8f2718cfcdaa">
  <xsd:schema xmlns:xsd="http://www.w3.org/2001/XMLSchema" xmlns:xs="http://www.w3.org/2001/XMLSchema" xmlns:p="http://schemas.microsoft.com/office/2006/metadata/properties" xmlns:ns1="http://schemas.microsoft.com/sharepoint/v3" xmlns:ns2="230e9df3-be65-4c73-a93b-d1236ebd677e" xmlns:ns3="4e240d41-6d38-4eac-9584-b3f543b50010" xmlns:ns4="7b813d5f-7206-4d46-95a5-a58185f478af" xmlns:ns5="http://schemas.microsoft.com/sharepoint/v4" targetNamespace="http://schemas.microsoft.com/office/2006/metadata/properties" ma:root="true" ma:fieldsID="26de4ce98726b4862299100852ca25d3" ns1:_="" ns2:_="" ns3:_="" ns4:_="" ns5:_="">
    <xsd:import namespace="http://schemas.microsoft.com/sharepoint/v3"/>
    <xsd:import namespace="230e9df3-be65-4c73-a93b-d1236ebd677e"/>
    <xsd:import namespace="4e240d41-6d38-4eac-9584-b3f543b50010"/>
    <xsd:import namespace="7b813d5f-7206-4d46-95a5-a58185f478af"/>
    <xsd:import namespace="http://schemas.microsoft.com/sharepoint/v4"/>
    <xsd:element name="properties">
      <xsd:complexType>
        <xsd:sequence>
          <xsd:element name="documentManagement">
            <xsd:complexType>
              <xsd:all>
                <xsd:element ref="ns3:Thumbnail1" minOccurs="0"/>
                <xsd:element ref="ns3:DocumentDescription" minOccurs="0"/>
                <xsd:element ref="ns1:AverageRating" minOccurs="0"/>
                <xsd:element ref="ns1:RatingCount" minOccurs="0"/>
                <xsd:element ref="ns3:CoOwner" minOccurs="0"/>
                <xsd:element ref="ns3:Owner" minOccurs="0"/>
                <xsd:element ref="ns4:DocumentSetKcId" minOccurs="0"/>
                <xsd:element ref="ns3:TagTemplate" minOccurs="0"/>
                <xsd:element ref="ns3:PublishDate" minOccurs="0"/>
                <xsd:element ref="ns1:PublishingExpirationDate" minOccurs="0"/>
                <xsd:element ref="ns1:PublishingPageContent" minOccurs="0"/>
                <xsd:element ref="ns3:AudiencesTaxHTField0" minOccurs="0"/>
                <xsd:element ref="ns2:TaxKeywordTaxHTField" minOccurs="0"/>
                <xsd:element ref="ns3:RegionTaxHTField0" minOccurs="0"/>
                <xsd:element ref="ns2:_dlc_DocId" minOccurs="0"/>
                <xsd:element ref="ns3:ConfidentialityTaxHTField0" minOccurs="0"/>
                <xsd:element ref="ns2:_dlc_DocIdUrl" minOccurs="0"/>
                <xsd:element ref="ns3:BusinessArchitectureTaxHTField0" minOccurs="0"/>
                <xsd:element ref="ns2:_dlc_DocIdPersistId" minOccurs="0"/>
                <xsd:element ref="ns3:TopicsTaxHTField0" minOccurs="0"/>
                <xsd:element ref="ns5:IconOverlay" minOccurs="0"/>
                <xsd:element ref="ns3:GroupsTaxHTField0" minOccurs="0"/>
                <xsd:element ref="ns3:PartnersTaxHTField0" minOccurs="0"/>
                <xsd:element ref="ns2:TaxCatchAll" minOccurs="0"/>
                <xsd:element ref="ns3:ActivitiesAndProgramsTaxHTField0" minOccurs="0"/>
                <xsd:element ref="ns3:RolesTaxHTField0" minOccurs="0"/>
                <xsd:element ref="ns2:TaxCatchAllLabel" minOccurs="0"/>
                <xsd:element ref="ns1:RoutingRuleDescription" minOccurs="0"/>
                <xsd:element ref="ns3:SMSGDomainTaxHTField0" minOccurs="0"/>
                <xsd:element ref="ns3:ProductsTaxHTField0" minOccurs="0"/>
                <xsd:element ref="ns1:_vti_ItemDeclaredRecord" minOccurs="0"/>
                <xsd:element ref="ns1:_vti_ItemHoldRecordStatus" minOccurs="0"/>
                <xsd:element ref="ns3:LanguagesTaxHTField0" minOccurs="0"/>
                <xsd:element ref="ns3:CompetitorsTaxHTField0" minOccurs="0"/>
                <xsd:element ref="ns3:h1e7aaa5788c480c922636922fec8914" minOccurs="0"/>
                <xsd:element ref="ns3:ItemTypeTaxHTField0" minOccurs="0"/>
                <xsd:element ref="ns3:IndustriesTaxHTField0" minOccurs="0"/>
                <xsd:element ref="ns3:Segment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7" nillable="true" ma:displayName="Rating (0-5)" ma:decimals="2" ma:description="Average value of all the ratings that have been submitted" ma:indexed="true" ma:internalName="Rating_x0020__x0028_0_x002d_5_x0029_" ma:readOnly="true">
      <xsd:simpleType>
        <xsd:restriction base="dms:Number"/>
      </xsd:simpleType>
    </xsd:element>
    <xsd:element name="RatingCount" ma:index="8" nillable="true" ma:displayName="Number of Ratings" ma:decimals="0" ma:description="Number of ratings submitted" ma:indexed="true" ma:internalName="Number_x0020_of_x0020_Ratings" ma:readOnly="true">
      <xsd:simpleType>
        <xsd:restriction base="dms:Number"/>
      </xsd:simpleType>
    </xsd:element>
    <xsd:element name="PublishingExpirationDate" ma:index="29" nillable="true" ma:displayName="Scheduling End Date" ma:internalName="PublishingExpirationDate">
      <xsd:simpleType>
        <xsd:restriction base="dms:Unknown"/>
      </xsd:simpleType>
    </xsd:element>
    <xsd:element name="PublishingPageContent" ma:index="30" nillable="true" ma:displayName="Page Content" ma:internalName="PublishingPageContent">
      <xsd:simpleType>
        <xsd:restriction base="dms:Unknown"/>
      </xsd:simpleType>
    </xsd:element>
    <xsd:element name="RoutingRuleDescription" ma:index="49" nillable="true" ma:displayName="Description" ma:hidden="true" ma:internalName="RoutingRuleDescription" ma:readOnly="false">
      <xsd:simpleType>
        <xsd:restriction base="dms:Text">
          <xsd:maxLength value="255"/>
        </xsd:restriction>
      </xsd:simpleType>
    </xsd:element>
    <xsd:element name="_vti_ItemDeclaredRecord" ma:index="55" nillable="true" ma:displayName="Declared Record" ma:hidden="true" ma:internalName="_vti_ItemDeclaredRecord" ma:readOnly="true">
      <xsd:simpleType>
        <xsd:restriction base="dms:DateTime"/>
      </xsd:simpleType>
    </xsd:element>
    <xsd:element name="_vti_ItemHoldRecordStatus" ma:index="56"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KeywordTaxHTField" ma:index="33" nillable="true" ma:taxonomy="true" ma:internalName="TaxKeywordTaxHTField" ma:taxonomyFieldName="TaxKeyword" ma:displayName="Enterprise Keywords" ma:readOnly="tru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_dlc_DocId" ma:index="35" nillable="true" ma:displayName="Document ID Value" ma:description="The value of the document ID assigned to this item." ma:indexed="true"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9" nillable="true" ma:displayName="Persist ID" ma:description="Keep ID on add." ma:hidden="true" ma:internalName="_dlc_DocIdPersistId" ma:readOnly="true">
      <xsd:simpleType>
        <xsd:restriction base="dms:Boolean"/>
      </xsd:simpleType>
    </xsd:element>
    <xsd:element name="TaxCatchAll" ma:index="44" nillable="true" ma:displayName="Taxonomy Catch All Column" ma:hidden="true" ma:list="{cca7b197-9018-4002-9750-a2693d6b6f1f}" ma:internalName="TaxCatchAll" ma:showField="CatchAllData" ma:web="4e240d41-6d38-4eac-9584-b3f543b50010">
      <xsd:complexType>
        <xsd:complexContent>
          <xsd:extension base="dms:MultiChoiceLookup">
            <xsd:sequence>
              <xsd:element name="Value" type="dms:Lookup" maxOccurs="unbounded" minOccurs="0" nillable="true"/>
            </xsd:sequence>
          </xsd:extension>
        </xsd:complexContent>
      </xsd:complexType>
    </xsd:element>
    <xsd:element name="TaxCatchAllLabel" ma:index="47" nillable="true" ma:displayName="Taxonomy Catch All Column1" ma:hidden="true" ma:list="{cca7b197-9018-4002-9750-a2693d6b6f1f}" ma:internalName="TaxCatchAllLabel" ma:readOnly="true" ma:showField="CatchAllDataLabel" ma:web="4e240d41-6d38-4eac-9584-b3f543b500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240d41-6d38-4eac-9584-b3f543b50010" elementFormDefault="qualified">
    <xsd:import namespace="http://schemas.microsoft.com/office/2006/documentManagement/types"/>
    <xsd:import namespace="http://schemas.microsoft.com/office/infopath/2007/PartnerControls"/>
    <xsd:element name="Thumbnail1" ma:index="5" nillable="true" ma:displayName="Thumbnail" ma:format="Hyperlink" ma:internalName="Thumbnail1">
      <xsd:complexType>
        <xsd:complexContent>
          <xsd:extension base="dms:URL">
            <xsd:sequence>
              <xsd:element name="Url" type="dms:ValidUrl" minOccurs="0" nillable="true"/>
              <xsd:element name="Description" type="xsd:string" nillable="true"/>
            </xsd:sequence>
          </xsd:extension>
        </xsd:complexContent>
      </xsd:complexType>
    </xsd:element>
    <xsd:element name="DocumentDescription" ma:index="6" nillable="true" ma:displayName="Document Description" ma:description="Document Description for document content type KCDoc" ma:internalName="DocumentDescription">
      <xsd:simpleType>
        <xsd:restriction base="dms:Note"/>
      </xsd:simpleType>
    </xsd:element>
    <xsd:element name="CoOwner" ma:index="21" nillable="true" ma:displayName="Co-Owner" ma:list="UserInfo" ma:SearchPeopleOnly="false" ma:SharePointGroup="0" ma:internalName="CoOwner" ma:readOnly="true"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wner" ma:index="23" nillable="true" ma:displayName="Owner" ma:description="Must be an FTE" ma:indexed="true" ma:list="UserInfo" ma:SharePointGroup="0" ma:internalName="Owner" ma:readOnly="false" ma:showField="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gTemplate" ma:index="26" nillable="true" ma:displayName="TagTemplate" ma:internalName="TagTemplate0">
      <xsd:simpleType>
        <xsd:restriction base="dms:Text">
          <xsd:maxLength value="255"/>
        </xsd:restriction>
      </xsd:simpleType>
    </xsd:element>
    <xsd:element name="PublishDate" ma:index="28" nillable="true" ma:displayName="PublishDate" ma:description="Used in Blog Posts, this date is used to specify the Blog Article Date." ma:format="DateOnly" ma:internalName="PublishDate">
      <xsd:simpleType>
        <xsd:restriction base="dms:DateTime"/>
      </xsd:simpleType>
    </xsd:element>
    <xsd:element name="AudiencesTaxHTField0" ma:index="32" nillable="true" ma:taxonomy="true" ma:internalName="AudiencesTaxHTField0" ma:taxonomyFieldName="Audiences" ma:displayName="Customer Audiences" ma:readOnly="false" ma:default="" ma:fieldId="{e142f759-3ac7-4b2f-96cb-1e9174b500b8}"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RegionTaxHTField0" ma:index="34" nillable="true" ma:taxonomy="true" ma:internalName="RegionTaxHTField0" ma:taxonomyFieldName="Region" ma:displayName="Region" ma:readOnly="false" ma:default="" ma:fieldId="{4737695a-1cd7-4a2e-b339-4aad0188abb4}"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ConfidentialityTaxHTField0" ma:index="36" nillable="true" ma:taxonomy="true" ma:internalName="ConfidentialityTaxHTField0" ma:taxonomyFieldName="Confidentiality" ma:displayName="Confidentiality" ma:indexed="true" ma:readOnly="false" ma:default="21;#Microsoft confidential|461efa83-0283-486a-a8d5-943328f3693f" ma:fieldId="{78ab4373-53e1-48d5-ab4d-d29698f3efd9}"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BusinessArchitectureTaxHTField0" ma:index="38" nillable="true" ma:taxonomy="true" ma:internalName="BusinessArchitectureTaxHTField0" ma:taxonomyFieldName="BusinessArchitecture" ma:displayName="Business Architecture" ma:readOnly="false" ma:default="" ma:fieldId="{d7cf789b-4ee0-44de-b4df-8d5b0482baa9}"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TopicsTaxHTField0" ma:index="40" nillable="true" ma:taxonomy="true" ma:internalName="TopicsTaxHTField0" ma:taxonomyFieldName="Topics" ma:displayName="Topics" ma:readOnly="false" ma:default="" ma:fieldId="{878ad871-6083-42b1-a9d8-caa3411e86f2}"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GroupsTaxHTField0" ma:index="42" nillable="true" ma:taxonomy="true" ma:internalName="GroupsTaxHTField0" ma:taxonomyFieldName="Groups" ma:displayName="Groups" ma:readOnly="false" ma:default="" ma:fieldId="{822c6b82-c53e-484c-9c53-5c6ce5969db5}"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PartnersTaxHTField0" ma:index="43" nillable="true" ma:taxonomy="true" ma:internalName="PartnersTaxHTField0" ma:taxonomyFieldName="Partners" ma:displayName="Partners" ma:readOnly="true" ma:default="" ma:fieldId="{7c281638-d92a-454e-b8fe-7088c941df66}"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ActivitiesAndProgramsTaxHTField0" ma:index="45" nillable="true" ma:taxonomy="true" ma:internalName="ActivitiesAndProgramsTaxHTField0" ma:taxonomyFieldName="ActivitiesAndPrograms" ma:displayName="Activities &amp; Programs" ma:readOnly="false" ma:default="" ma:fieldId="{b1238bc0-413c-4dea-a499-043137e11d15}"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RolesTaxHTField0" ma:index="46" nillable="true" ma:taxonomy="true" ma:internalName="RolesTaxHTField0" ma:taxonomyFieldName="Roles" ma:displayName="Roles" ma:readOnly="true" ma:default="" ma:fieldId="{147013c4-c08e-4610-8a54-80ec865dae35}"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SMSGDomainTaxHTField0" ma:index="51" nillable="true" ma:taxonomy="true" ma:internalName="SMSGDomainTaxHTField0" ma:taxonomyFieldName="SMSGDomain" ma:displayName="SMSG Domain" ma:readOnly="true" ma:default="" ma:fieldId="{2c8f543d-b3fa-4810-874a-ad0f88d0f61a}"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ProductsTaxHTField0" ma:index="52" nillable="true" ma:taxonomy="true" ma:internalName="ProductsTaxHTField0" ma:taxonomyFieldName="Products" ma:displayName="Products &amp; Technologies" ma:readOnly="false" ma:default="" ma:fieldId="{461032cf-5451-4cac-8727-96de1535ed65}"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element name="LanguagesTaxHTField0" ma:index="57" nillable="true" ma:taxonomy="true" ma:internalName="LanguagesTaxHTField0" ma:taxonomyFieldName="Languages" ma:displayName="Languages" ma:default="" ma:fieldId="{57b7e61f-5f00-4c23-b9fb-7e2af434aabb}"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CompetitorsTaxHTField0" ma:index="61" nillable="true" ma:taxonomy="true" ma:internalName="CompetitorsTaxHTField0" ma:taxonomyFieldName="Competitors" ma:displayName="Competition" ma:readOnly="true" ma:default="" ma:fieldId="{033f61ce-97ac-4204-9e44-87296a243ffe}"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h1e7aaa5788c480c922636922fec8914" ma:index="62" nillable="true" ma:taxonomy="true" ma:internalName="h1e7aaa5788c480c922636922fec8914" ma:taxonomyFieldName="messageframeworktype" ma:displayName="SMSG Local Taxonomy" ma:readOnly="false" ma:default="" ma:fieldId="{11e7aaa5-788c-480c-9226-36922fec8914}" ma:taxonomyMulti="true" ma:sspId="e385fb40-52d4-4fae-9c5b-3e8ff8a5878e" ma:termSetId="3e722879-8567-4839-b7c6-80b3907c7bba" ma:anchorId="00000000-0000-0000-0000-000000000000" ma:open="true" ma:isKeyword="false">
      <xsd:complexType>
        <xsd:sequence>
          <xsd:element ref="pc:Terms" minOccurs="0" maxOccurs="1"/>
        </xsd:sequence>
      </xsd:complexType>
    </xsd:element>
    <xsd:element name="ItemTypeTaxHTField0" ma:index="63" nillable="true" ma:taxonomy="true" ma:internalName="ItemTypeTaxHTField0" ma:taxonomyFieldName="ItemType" ma:displayName="Item Type" ma:default="" ma:fieldId="{d147f11f-8a15-4fb8-8d37-5fb29263610d}"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IndustriesTaxHTField0" ma:index="64" nillable="true" ma:taxonomy="true" ma:internalName="IndustriesTaxHTField0" ma:taxonomyFieldName="Industries" ma:displayName="Industries" ma:readOnly="false" ma:default="" ma:fieldId="{28af9966-4172-49a2-8fcb-8642a15f1fc5}"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SegmentsTaxHTField0" ma:index="66" nillable="true" ma:taxonomy="true" ma:internalName="SegmentsTaxHTField0" ma:taxonomyFieldName="Segments" ma:displayName="Customer Segments" ma:readOnly="false" ma:default="" ma:fieldId="{5810de59-adc2-4212-9275-76550f6ccd4e}"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813d5f-7206-4d46-95a5-a58185f478af" elementFormDefault="qualified">
    <xsd:import namespace="http://schemas.microsoft.com/office/2006/documentManagement/types"/>
    <xsd:import namespace="http://schemas.microsoft.com/office/infopath/2007/PartnerControls"/>
    <xsd:element name="DocumentSetKcId" ma:index="25" nillable="true" ma:displayName="DocumentSetKcId" ma:indexed="true" ma:internalName="DocumentSetKcId"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4e240d41-6d38-4eac-9584-b3f543b50010"/>
    <ds:schemaRef ds:uri="http://purl.org/dc/elements/1.1/"/>
    <ds:schemaRef ds:uri="http://schemas.microsoft.com/office/2006/metadata/properties"/>
    <ds:schemaRef ds:uri="http://schemas.microsoft.com/office/infopath/2007/PartnerControls"/>
    <ds:schemaRef ds:uri="230e9df3-be65-4c73-a93b-d1236ebd677e"/>
    <ds:schemaRef ds:uri="http://schemas.openxmlformats.org/package/2006/metadata/core-properties"/>
    <ds:schemaRef ds:uri="http://purl.org/dc/terms/"/>
    <ds:schemaRef ds:uri="http://schemas.microsoft.com/sharepoint/v4"/>
    <ds:schemaRef ds:uri="7b813d5f-7206-4d46-95a5-a58185f478af"/>
    <ds:schemaRef ds:uri="http://schemas.microsoft.com/office/2006/documentManagement/typ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221B05F2-1EB4-4940-B5F5-3BE74AB87A9A}">
  <ds:schemaRefs>
    <ds:schemaRef ds:uri="Microsoft.SharePoint.Taxonomy.ContentTypeSync"/>
  </ds:schemaRefs>
</ds:datastoreItem>
</file>

<file path=customXml/itemProps4.xml><?xml version="1.0" encoding="utf-8"?>
<ds:datastoreItem xmlns:ds="http://schemas.openxmlformats.org/officeDocument/2006/customXml" ds:itemID="{99B69DFE-1077-4B2F-BA2B-13D7278B37F7}">
  <ds:schemaRefs>
    <ds:schemaRef ds:uri="http://schemas.microsoft.com/sharepoint/events"/>
  </ds:schemaRefs>
</ds:datastoreItem>
</file>

<file path=customXml/itemProps5.xml><?xml version="1.0" encoding="utf-8"?>
<ds:datastoreItem xmlns:ds="http://schemas.openxmlformats.org/officeDocument/2006/customXml" ds:itemID="{64679222-1404-4B7E-80E5-26425ADA0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4e240d41-6d38-4eac-9584-b3f543b50010"/>
    <ds:schemaRef ds:uri="7b813d5f-7206-4d46-95a5-a58185f478a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MSL_Metro_Template</Template>
  <TotalTime>50254</TotalTime>
  <Words>1371</Words>
  <Application>Microsoft Office PowerPoint</Application>
  <PresentationFormat>Affichage à l'écran (4:3)</PresentationFormat>
  <Paragraphs>261</Paragraphs>
  <Slides>12</Slides>
  <Notes>1</Notes>
  <HiddenSlides>0</HiddenSlides>
  <MMClips>0</MMClips>
  <ScaleCrop>false</ScaleCrop>
  <HeadingPairs>
    <vt:vector size="4" baseType="variant">
      <vt:variant>
        <vt:lpstr>Thème</vt:lpstr>
      </vt:variant>
      <vt:variant>
        <vt:i4>4</vt:i4>
      </vt:variant>
      <vt:variant>
        <vt:lpstr>Titres des diapositives</vt:lpstr>
      </vt:variant>
      <vt:variant>
        <vt:i4>12</vt:i4>
      </vt:variant>
    </vt:vector>
  </HeadingPairs>
  <TitlesOfParts>
    <vt:vector size="16" baseType="lpstr">
      <vt:lpstr>MSL_Metro_Template</vt:lpstr>
      <vt:lpstr>Metro Template Colored Titles Segoe UI 16x9</vt:lpstr>
      <vt:lpstr>1_Metro_Template_Light_16x9</vt:lpstr>
      <vt:lpstr>2_Metro_Template_Light_16x9</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Louise Ping</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EDU-Microsoft IT Academy Program-Value of Certification for the Cloud-FY13</dc:title>
  <dc:subject>&lt;Event Name Here&gt;</dc:subject>
  <dc:creator>ridha sagaama</dc:creator>
  <dc:description>Template: Saku Uchikawa, Microsoft Corporation
Formatting:
Event Date: 
Event Location: 
Audience Type: Internal</dc:description>
  <cp:lastModifiedBy>houda.jarraya1</cp:lastModifiedBy>
  <cp:revision>1652</cp:revision>
  <dcterms:created xsi:type="dcterms:W3CDTF">2011-12-05T18:42:47Z</dcterms:created>
  <dcterms:modified xsi:type="dcterms:W3CDTF">2020-12-09T11:32:37Z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0x010100FF1FAB0DEDE9AF4ABA57B67AF4A9F3210200596A0E07C3E77448942F9A5D1E81E582</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TaxKeyword">
    <vt:lpwstr/>
  </property>
  <property fmtid="{D5CDD505-2E9C-101B-9397-08002B2CF9AE}" pid="7" name="Audiences">
    <vt:lpwstr/>
  </property>
  <property fmtid="{D5CDD505-2E9C-101B-9397-08002B2CF9AE}" pid="8" name="Region">
    <vt:lpwstr/>
  </property>
  <property fmtid="{D5CDD505-2E9C-101B-9397-08002B2CF9AE}" pid="9" name="Segments">
    <vt:lpwstr/>
  </property>
  <property fmtid="{D5CDD505-2E9C-101B-9397-08002B2CF9AE}" pid="10" name="Confidentiality">
    <vt:lpwstr>21;#Microsoft confidential|461efa83-0283-486a-a8d5-943328f3693f</vt:lpwstr>
  </property>
  <property fmtid="{D5CDD505-2E9C-101B-9397-08002B2CF9AE}" pid="11" name="ActivitiesAndPrograms">
    <vt:lpwstr>15396;#Microsoft IT Academy Program|51df01e9-c38e-4ef7-99b7-54533ddc46f7;#16208;#programs|b0dd9041-7f27-4fc9-bf8c-8f63ff6f681e</vt:lpwstr>
  </property>
  <property fmtid="{D5CDD505-2E9C-101B-9397-08002B2CF9AE}" pid="12" name="Partners">
    <vt:lpwstr/>
  </property>
  <property fmtid="{D5CDD505-2E9C-101B-9397-08002B2CF9AE}" pid="13" name="Groups">
    <vt:lpwstr/>
  </property>
  <property fmtid="{D5CDD505-2E9C-101B-9397-08002B2CF9AE}" pid="14" name="Topics">
    <vt:lpwstr>16554;#Fiscal Year 2013|d5d8bb75-7b44-4aac-bfeb-8d52b5ee33cd</vt:lpwstr>
  </property>
  <property fmtid="{D5CDD505-2E9C-101B-9397-08002B2CF9AE}" pid="15" name="messageframeworktype">
    <vt:lpwstr/>
  </property>
  <property fmtid="{D5CDD505-2E9C-101B-9397-08002B2CF9AE}" pid="16" name="Industries">
    <vt:lpwstr/>
  </property>
  <property fmtid="{D5CDD505-2E9C-101B-9397-08002B2CF9AE}" pid="17" name="Roles">
    <vt:lpwstr/>
  </property>
  <property fmtid="{D5CDD505-2E9C-101B-9397-08002B2CF9AE}" pid="18" name="SMSGDomain">
    <vt:lpwstr>13433;#Public Sector Domain|4a30387b-538a-401d-a52e-c8859ed72771;#13755;#Sales, Marketing, Services Group|ecda8836-afa0-40aa-878e-630e18c8fc5c</vt:lpwstr>
  </property>
  <property fmtid="{D5CDD505-2E9C-101B-9397-08002B2CF9AE}" pid="19" name="Competitors">
    <vt:lpwstr/>
  </property>
  <property fmtid="{D5CDD505-2E9C-101B-9397-08002B2CF9AE}" pid="20" name="BusinessArchitecture">
    <vt:lpwstr/>
  </property>
  <property fmtid="{D5CDD505-2E9C-101B-9397-08002B2CF9AE}" pid="21" name="Products">
    <vt:lpwstr>10511;#volume license agreements|2fa5f3a1-686b-421f-9744-fe690e88bfb3</vt:lpwstr>
  </property>
  <property fmtid="{D5CDD505-2E9C-101B-9397-08002B2CF9AE}" pid="22" name="_dlc_policyId">
    <vt:lpwstr/>
  </property>
  <property fmtid="{D5CDD505-2E9C-101B-9397-08002B2CF9AE}" pid="23" name="ItemRetentionFormula">
    <vt:lpwstr/>
  </property>
  <property fmtid="{D5CDD505-2E9C-101B-9397-08002B2CF9AE}" pid="24" name="ItemType">
    <vt:lpwstr>10046;#presentation materials|7e967e7d-c50c-4512-9142-b60809a45202</vt:lpwstr>
  </property>
  <property fmtid="{D5CDD505-2E9C-101B-9397-08002B2CF9AE}" pid="25" name="LastUpdatedByBatchTagging">
    <vt:bool>false</vt:bool>
  </property>
  <property fmtid="{D5CDD505-2E9C-101B-9397-08002B2CF9AE}" pid="26" name="Languages">
    <vt:lpwstr>10056;#English|cb91f272-ce4d-4a7e-9bbf-78b58e3d188d</vt:lpwstr>
  </property>
  <property fmtid="{D5CDD505-2E9C-101B-9397-08002B2CF9AE}" pid="27" name="_dlc_DocIdItemGuid">
    <vt:lpwstr>cee21c68-56fd-4a54-86c9-9159e75fb1eb</vt:lpwstr>
  </property>
  <property fmtid="{D5CDD505-2E9C-101B-9397-08002B2CF9AE}" pid="28" name="WorkflowChangePath">
    <vt:lpwstr>d3765c0c-e2b5-4307-934b-d5d862e93ab3,4;</vt:lpwstr>
  </property>
</Properties>
</file>