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74" r:id="rId3"/>
    <p:sldId id="294" r:id="rId4"/>
    <p:sldId id="297" r:id="rId5"/>
    <p:sldId id="285" r:id="rId6"/>
    <p:sldId id="298" r:id="rId7"/>
    <p:sldId id="288" r:id="rId8"/>
    <p:sldId id="304" r:id="rId9"/>
    <p:sldId id="287" r:id="rId10"/>
    <p:sldId id="300" r:id="rId11"/>
    <p:sldId id="293" r:id="rId12"/>
    <p:sldId id="301" r:id="rId13"/>
    <p:sldId id="317" r:id="rId14"/>
    <p:sldId id="318" r:id="rId15"/>
    <p:sldId id="319" r:id="rId16"/>
    <p:sldId id="303" r:id="rId17"/>
    <p:sldId id="305" r:id="rId18"/>
    <p:sldId id="259" r:id="rId19"/>
    <p:sldId id="289" r:id="rId20"/>
    <p:sldId id="316" r:id="rId21"/>
    <p:sldId id="310" r:id="rId22"/>
    <p:sldId id="315" r:id="rId23"/>
    <p:sldId id="292" r:id="rId24"/>
    <p:sldId id="272" r:id="rId25"/>
  </p:sldIdLst>
  <p:sldSz cx="12192000" cy="6858000"/>
  <p:notesSz cx="6858000" cy="9144000"/>
  <p:defaultTextStyle>
    <a:defPPr>
      <a:defRPr lang="ar-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BC8F"/>
    <a:srgbClr val="B02719"/>
    <a:srgbClr val="A92918"/>
    <a:srgbClr val="FB7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2" autoAdjust="0"/>
    <p:restoredTop sz="94668"/>
  </p:normalViewPr>
  <p:slideViewPr>
    <p:cSldViewPr snapToGrid="0">
      <p:cViewPr>
        <p:scale>
          <a:sx n="60" d="100"/>
          <a:sy n="60" d="100"/>
        </p:scale>
        <p:origin x="543" y="627"/>
      </p:cViewPr>
      <p:guideLst/>
    </p:cSldViewPr>
  </p:slideViewPr>
  <p:notesTextViewPr>
    <p:cViewPr>
      <p:scale>
        <a:sx n="1" d="1"/>
        <a:sy n="1" d="1"/>
      </p:scale>
      <p:origin x="0" y="0"/>
    </p:cViewPr>
  </p:notesTextViewPr>
  <p:sorterViewPr>
    <p:cViewPr>
      <p:scale>
        <a:sx n="100" d="100"/>
        <a:sy n="100" d="100"/>
      </p:scale>
      <p:origin x="0" y="-731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2502AF-042C-49FC-95AF-B7D7377097C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338AD2C-17F9-4FA0-B555-F635ED2C51E7}">
      <dgm:prSet phldrT="[Text]"/>
      <dgm:spPr>
        <a:solidFill>
          <a:srgbClr val="0EBC8F"/>
        </a:solidFill>
      </dgm:spPr>
      <dgm:t>
        <a:bodyPr/>
        <a:lstStyle/>
        <a:p>
          <a:pPr algn="r" rtl="1"/>
          <a:r>
            <a:rPr lang="ar-SA" dirty="0" smtClean="0"/>
            <a:t>مقدمة عن مركز التميز للجرائم السيبرانية والأدلة الجنائية الرقمية</a:t>
          </a:r>
          <a:endParaRPr lang="en-US" dirty="0"/>
        </a:p>
      </dgm:t>
    </dgm:pt>
    <dgm:pt modelId="{397058CF-E837-4FEE-B6E1-9EAAF5ECC9A7}" type="parTrans" cxnId="{97729FC2-E699-4B56-8EB4-77CEA092E6AA}">
      <dgm:prSet/>
      <dgm:spPr/>
      <dgm:t>
        <a:bodyPr/>
        <a:lstStyle/>
        <a:p>
          <a:endParaRPr lang="en-US"/>
        </a:p>
      </dgm:t>
    </dgm:pt>
    <dgm:pt modelId="{373D0562-F93E-4EBC-9231-1D64D05F8A78}" type="sibTrans" cxnId="{97729FC2-E699-4B56-8EB4-77CEA092E6AA}">
      <dgm:prSet/>
      <dgm:spPr/>
      <dgm:t>
        <a:bodyPr/>
        <a:lstStyle/>
        <a:p>
          <a:endParaRPr lang="en-US"/>
        </a:p>
      </dgm:t>
    </dgm:pt>
    <dgm:pt modelId="{CD894178-7E72-4150-ABE0-83CE6A52A9B6}">
      <dgm:prSet phldrT="[Text]"/>
      <dgm:spPr>
        <a:solidFill>
          <a:srgbClr val="0EBC8F"/>
        </a:solidFill>
      </dgm:spPr>
      <dgm:t>
        <a:bodyPr/>
        <a:lstStyle/>
        <a:p>
          <a:pPr algn="r" rtl="1"/>
          <a:r>
            <a:rPr lang="ar-SA" dirty="0" smtClean="0"/>
            <a:t>خدمات مركز التميز للجرائم السيبرانية والأدلة الجنائية الرقمية</a:t>
          </a:r>
          <a:endParaRPr lang="en-US" dirty="0"/>
        </a:p>
      </dgm:t>
    </dgm:pt>
    <dgm:pt modelId="{9061848A-8831-41F7-A710-0149940AB13E}" type="parTrans" cxnId="{43790C4B-9061-4387-89EF-CF7B2D6BED26}">
      <dgm:prSet/>
      <dgm:spPr/>
      <dgm:t>
        <a:bodyPr/>
        <a:lstStyle/>
        <a:p>
          <a:endParaRPr lang="en-US"/>
        </a:p>
      </dgm:t>
    </dgm:pt>
    <dgm:pt modelId="{31A069B5-BC93-49F6-B776-62C59A5A6395}" type="sibTrans" cxnId="{43790C4B-9061-4387-89EF-CF7B2D6BED26}">
      <dgm:prSet/>
      <dgm:spPr/>
      <dgm:t>
        <a:bodyPr/>
        <a:lstStyle/>
        <a:p>
          <a:endParaRPr lang="en-US"/>
        </a:p>
      </dgm:t>
    </dgm:pt>
    <dgm:pt modelId="{D5278A8D-5481-46F6-92A0-C8AF325E1F65}">
      <dgm:prSet phldrT="[Text]"/>
      <dgm:spPr>
        <a:solidFill>
          <a:srgbClr val="0EBC8F"/>
        </a:solidFill>
      </dgm:spPr>
      <dgm:t>
        <a:bodyPr/>
        <a:lstStyle/>
        <a:p>
          <a:pPr algn="r" rtl="1"/>
          <a:r>
            <a:rPr lang="ar-SA" dirty="0" smtClean="0"/>
            <a:t>التصور الأولي للعمل المشترك بين المركز والاتحاد الدولي للاتصالات لعام2021 </a:t>
          </a:r>
          <a:endParaRPr lang="en-US" dirty="0"/>
        </a:p>
      </dgm:t>
    </dgm:pt>
    <dgm:pt modelId="{B112EDC6-B324-4303-8329-185BEADD4F14}" type="parTrans" cxnId="{8DF8E379-8FF0-4A40-A120-A84B2432607E}">
      <dgm:prSet/>
      <dgm:spPr/>
      <dgm:t>
        <a:bodyPr/>
        <a:lstStyle/>
        <a:p>
          <a:endParaRPr lang="en-US"/>
        </a:p>
      </dgm:t>
    </dgm:pt>
    <dgm:pt modelId="{8AD21017-7A13-4D36-B611-12E5F057CFB1}" type="sibTrans" cxnId="{8DF8E379-8FF0-4A40-A120-A84B2432607E}">
      <dgm:prSet/>
      <dgm:spPr/>
      <dgm:t>
        <a:bodyPr/>
        <a:lstStyle/>
        <a:p>
          <a:endParaRPr lang="en-US"/>
        </a:p>
      </dgm:t>
    </dgm:pt>
    <dgm:pt modelId="{DC59B621-C41B-47F8-B5BF-89070036BE12}">
      <dgm:prSet/>
      <dgm:spPr>
        <a:solidFill>
          <a:srgbClr val="0EBC8F"/>
        </a:solidFill>
      </dgm:spPr>
      <dgm:t>
        <a:bodyPr/>
        <a:lstStyle/>
        <a:p>
          <a:pPr algn="r" rtl="1"/>
          <a:r>
            <a:rPr lang="ar-SA" noProof="0" dirty="0" smtClean="0"/>
            <a:t>وقت الأسئلة</a:t>
          </a:r>
          <a:endParaRPr lang="ar-SA" noProof="0" dirty="0" smtClean="0"/>
        </a:p>
      </dgm:t>
    </dgm:pt>
    <dgm:pt modelId="{E014C1FA-701E-4485-A434-82EEF74790DB}" type="parTrans" cxnId="{D5919CA0-6320-4EC1-BD28-804F466CD76B}">
      <dgm:prSet/>
      <dgm:spPr/>
      <dgm:t>
        <a:bodyPr/>
        <a:lstStyle/>
        <a:p>
          <a:endParaRPr lang="en-US"/>
        </a:p>
      </dgm:t>
    </dgm:pt>
    <dgm:pt modelId="{A95D0E7B-87E8-474B-9816-172D9D7B4E66}" type="sibTrans" cxnId="{D5919CA0-6320-4EC1-BD28-804F466CD76B}">
      <dgm:prSet/>
      <dgm:spPr/>
      <dgm:t>
        <a:bodyPr/>
        <a:lstStyle/>
        <a:p>
          <a:endParaRPr lang="en-US"/>
        </a:p>
      </dgm:t>
    </dgm:pt>
    <dgm:pt modelId="{ED8C8DCB-F4C8-47A5-B6C7-068CB60B694F}" type="pres">
      <dgm:prSet presAssocID="{652502AF-042C-49FC-95AF-B7D7377097C5}" presName="Name0" presStyleCnt="0">
        <dgm:presLayoutVars>
          <dgm:chMax val="7"/>
          <dgm:chPref val="7"/>
          <dgm:dir/>
        </dgm:presLayoutVars>
      </dgm:prSet>
      <dgm:spPr/>
      <dgm:t>
        <a:bodyPr/>
        <a:lstStyle/>
        <a:p>
          <a:endParaRPr lang="en-US"/>
        </a:p>
      </dgm:t>
    </dgm:pt>
    <dgm:pt modelId="{1F7E535B-68FF-47BD-8BFE-D4DB4775CF2F}" type="pres">
      <dgm:prSet presAssocID="{652502AF-042C-49FC-95AF-B7D7377097C5}" presName="Name1" presStyleCnt="0"/>
      <dgm:spPr/>
    </dgm:pt>
    <dgm:pt modelId="{A6161B85-F348-4AD4-A27C-AAD7A4CC21D1}" type="pres">
      <dgm:prSet presAssocID="{652502AF-042C-49FC-95AF-B7D7377097C5}" presName="cycle" presStyleCnt="0"/>
      <dgm:spPr/>
    </dgm:pt>
    <dgm:pt modelId="{FDB00655-8768-4498-8E09-4743207135B0}" type="pres">
      <dgm:prSet presAssocID="{652502AF-042C-49FC-95AF-B7D7377097C5}" presName="srcNode" presStyleLbl="node1" presStyleIdx="0" presStyleCnt="4"/>
      <dgm:spPr/>
    </dgm:pt>
    <dgm:pt modelId="{B7CF6BA5-D106-4276-A2DD-D34854BB13EE}" type="pres">
      <dgm:prSet presAssocID="{652502AF-042C-49FC-95AF-B7D7377097C5}" presName="conn" presStyleLbl="parChTrans1D2" presStyleIdx="0" presStyleCnt="1"/>
      <dgm:spPr/>
      <dgm:t>
        <a:bodyPr/>
        <a:lstStyle/>
        <a:p>
          <a:endParaRPr lang="en-US"/>
        </a:p>
      </dgm:t>
    </dgm:pt>
    <dgm:pt modelId="{C283CB2F-7114-4159-AA6E-5276ED464E1B}" type="pres">
      <dgm:prSet presAssocID="{652502AF-042C-49FC-95AF-B7D7377097C5}" presName="extraNode" presStyleLbl="node1" presStyleIdx="0" presStyleCnt="4"/>
      <dgm:spPr/>
    </dgm:pt>
    <dgm:pt modelId="{7AAAF628-3D9E-4F85-9273-549415F9EBD8}" type="pres">
      <dgm:prSet presAssocID="{652502AF-042C-49FC-95AF-B7D7377097C5}" presName="dstNode" presStyleLbl="node1" presStyleIdx="0" presStyleCnt="4"/>
      <dgm:spPr/>
    </dgm:pt>
    <dgm:pt modelId="{825384AE-BD35-419C-8E18-E7C22BF50804}" type="pres">
      <dgm:prSet presAssocID="{2338AD2C-17F9-4FA0-B555-F635ED2C51E7}" presName="text_1" presStyleLbl="node1" presStyleIdx="0" presStyleCnt="4">
        <dgm:presLayoutVars>
          <dgm:bulletEnabled val="1"/>
        </dgm:presLayoutVars>
      </dgm:prSet>
      <dgm:spPr/>
      <dgm:t>
        <a:bodyPr/>
        <a:lstStyle/>
        <a:p>
          <a:endParaRPr lang="en-US"/>
        </a:p>
      </dgm:t>
    </dgm:pt>
    <dgm:pt modelId="{5CD0F52E-02EA-48B2-AAD1-7B415EEAF413}" type="pres">
      <dgm:prSet presAssocID="{2338AD2C-17F9-4FA0-B555-F635ED2C51E7}" presName="accent_1" presStyleCnt="0"/>
      <dgm:spPr/>
    </dgm:pt>
    <dgm:pt modelId="{24295599-94A5-4153-96FB-62C289725436}" type="pres">
      <dgm:prSet presAssocID="{2338AD2C-17F9-4FA0-B555-F635ED2C51E7}" presName="accentRepeatNode" presStyleLbl="solidFgAcc1" presStyleIdx="0" presStyleCnt="4"/>
      <dgm:spPr/>
    </dgm:pt>
    <dgm:pt modelId="{D3AEC407-0516-4E0B-ABAF-CBC3E7526A8A}" type="pres">
      <dgm:prSet presAssocID="{CD894178-7E72-4150-ABE0-83CE6A52A9B6}" presName="text_2" presStyleLbl="node1" presStyleIdx="1" presStyleCnt="4">
        <dgm:presLayoutVars>
          <dgm:bulletEnabled val="1"/>
        </dgm:presLayoutVars>
      </dgm:prSet>
      <dgm:spPr/>
      <dgm:t>
        <a:bodyPr/>
        <a:lstStyle/>
        <a:p>
          <a:endParaRPr lang="en-US"/>
        </a:p>
      </dgm:t>
    </dgm:pt>
    <dgm:pt modelId="{9E3B85BC-5064-4B6E-BDF2-33F224DBA373}" type="pres">
      <dgm:prSet presAssocID="{CD894178-7E72-4150-ABE0-83CE6A52A9B6}" presName="accent_2" presStyleCnt="0"/>
      <dgm:spPr/>
    </dgm:pt>
    <dgm:pt modelId="{BAEE4D23-84BE-4A2E-85A2-C367BB447A8F}" type="pres">
      <dgm:prSet presAssocID="{CD894178-7E72-4150-ABE0-83CE6A52A9B6}" presName="accentRepeatNode" presStyleLbl="solidFgAcc1" presStyleIdx="1" presStyleCnt="4"/>
      <dgm:spPr/>
    </dgm:pt>
    <dgm:pt modelId="{FCAEA7C5-AC56-4A69-BA52-252DD15EF793}" type="pres">
      <dgm:prSet presAssocID="{D5278A8D-5481-46F6-92A0-C8AF325E1F65}" presName="text_3" presStyleLbl="node1" presStyleIdx="2" presStyleCnt="4">
        <dgm:presLayoutVars>
          <dgm:bulletEnabled val="1"/>
        </dgm:presLayoutVars>
      </dgm:prSet>
      <dgm:spPr/>
      <dgm:t>
        <a:bodyPr/>
        <a:lstStyle/>
        <a:p>
          <a:endParaRPr lang="en-US"/>
        </a:p>
      </dgm:t>
    </dgm:pt>
    <dgm:pt modelId="{9F4DFA11-A0A1-421E-8362-B4044F45C6B3}" type="pres">
      <dgm:prSet presAssocID="{D5278A8D-5481-46F6-92A0-C8AF325E1F65}" presName="accent_3" presStyleCnt="0"/>
      <dgm:spPr/>
    </dgm:pt>
    <dgm:pt modelId="{236602A8-17AB-414F-8711-B43E7B92B21D}" type="pres">
      <dgm:prSet presAssocID="{D5278A8D-5481-46F6-92A0-C8AF325E1F65}" presName="accentRepeatNode" presStyleLbl="solidFgAcc1" presStyleIdx="2" presStyleCnt="4"/>
      <dgm:spPr/>
    </dgm:pt>
    <dgm:pt modelId="{4C4421D1-DDFC-4704-B738-77C12F66BB1B}" type="pres">
      <dgm:prSet presAssocID="{DC59B621-C41B-47F8-B5BF-89070036BE12}" presName="text_4" presStyleLbl="node1" presStyleIdx="3" presStyleCnt="4">
        <dgm:presLayoutVars>
          <dgm:bulletEnabled val="1"/>
        </dgm:presLayoutVars>
      </dgm:prSet>
      <dgm:spPr/>
      <dgm:t>
        <a:bodyPr/>
        <a:lstStyle/>
        <a:p>
          <a:endParaRPr lang="en-US"/>
        </a:p>
      </dgm:t>
    </dgm:pt>
    <dgm:pt modelId="{F94BD7A0-0543-41DE-8705-38FF9D41A368}" type="pres">
      <dgm:prSet presAssocID="{DC59B621-C41B-47F8-B5BF-89070036BE12}" presName="accent_4" presStyleCnt="0"/>
      <dgm:spPr/>
    </dgm:pt>
    <dgm:pt modelId="{D0F8574A-BC3E-4418-9C49-76662C2B4205}" type="pres">
      <dgm:prSet presAssocID="{DC59B621-C41B-47F8-B5BF-89070036BE12}" presName="accentRepeatNode" presStyleLbl="solidFgAcc1" presStyleIdx="3" presStyleCnt="4"/>
      <dgm:spPr/>
    </dgm:pt>
  </dgm:ptLst>
  <dgm:cxnLst>
    <dgm:cxn modelId="{297BA551-F4EE-4A15-B0E5-A355795D2DBF}" type="presOf" srcId="{DC59B621-C41B-47F8-B5BF-89070036BE12}" destId="{4C4421D1-DDFC-4704-B738-77C12F66BB1B}" srcOrd="0" destOrd="0" presId="urn:microsoft.com/office/officeart/2008/layout/VerticalCurvedList"/>
    <dgm:cxn modelId="{8DF8E379-8FF0-4A40-A120-A84B2432607E}" srcId="{652502AF-042C-49FC-95AF-B7D7377097C5}" destId="{D5278A8D-5481-46F6-92A0-C8AF325E1F65}" srcOrd="2" destOrd="0" parTransId="{B112EDC6-B324-4303-8329-185BEADD4F14}" sibTransId="{8AD21017-7A13-4D36-B611-12E5F057CFB1}"/>
    <dgm:cxn modelId="{D6B0C9AC-64BB-4CB3-B6A8-861FDE012F0C}" type="presOf" srcId="{373D0562-F93E-4EBC-9231-1D64D05F8A78}" destId="{B7CF6BA5-D106-4276-A2DD-D34854BB13EE}" srcOrd="0" destOrd="0" presId="urn:microsoft.com/office/officeart/2008/layout/VerticalCurvedList"/>
    <dgm:cxn modelId="{D5919CA0-6320-4EC1-BD28-804F466CD76B}" srcId="{652502AF-042C-49FC-95AF-B7D7377097C5}" destId="{DC59B621-C41B-47F8-B5BF-89070036BE12}" srcOrd="3" destOrd="0" parTransId="{E014C1FA-701E-4485-A434-82EEF74790DB}" sibTransId="{A95D0E7B-87E8-474B-9816-172D9D7B4E66}"/>
    <dgm:cxn modelId="{D942421E-54E8-41EC-80DC-7FE76440AB96}" type="presOf" srcId="{652502AF-042C-49FC-95AF-B7D7377097C5}" destId="{ED8C8DCB-F4C8-47A5-B6C7-068CB60B694F}" srcOrd="0" destOrd="0" presId="urn:microsoft.com/office/officeart/2008/layout/VerticalCurvedList"/>
    <dgm:cxn modelId="{97729FC2-E699-4B56-8EB4-77CEA092E6AA}" srcId="{652502AF-042C-49FC-95AF-B7D7377097C5}" destId="{2338AD2C-17F9-4FA0-B555-F635ED2C51E7}" srcOrd="0" destOrd="0" parTransId="{397058CF-E837-4FEE-B6E1-9EAAF5ECC9A7}" sibTransId="{373D0562-F93E-4EBC-9231-1D64D05F8A78}"/>
    <dgm:cxn modelId="{6BEF3BB0-9691-485D-B549-6482799D277C}" type="presOf" srcId="{D5278A8D-5481-46F6-92A0-C8AF325E1F65}" destId="{FCAEA7C5-AC56-4A69-BA52-252DD15EF793}" srcOrd="0" destOrd="0" presId="urn:microsoft.com/office/officeart/2008/layout/VerticalCurvedList"/>
    <dgm:cxn modelId="{CA9695EB-7836-4F9A-A631-4929F2FFAFC5}" type="presOf" srcId="{2338AD2C-17F9-4FA0-B555-F635ED2C51E7}" destId="{825384AE-BD35-419C-8E18-E7C22BF50804}" srcOrd="0" destOrd="0" presId="urn:microsoft.com/office/officeart/2008/layout/VerticalCurvedList"/>
    <dgm:cxn modelId="{13419A9A-C875-4C99-A15B-21A86D2E6BCD}" type="presOf" srcId="{CD894178-7E72-4150-ABE0-83CE6A52A9B6}" destId="{D3AEC407-0516-4E0B-ABAF-CBC3E7526A8A}" srcOrd="0" destOrd="0" presId="urn:microsoft.com/office/officeart/2008/layout/VerticalCurvedList"/>
    <dgm:cxn modelId="{43790C4B-9061-4387-89EF-CF7B2D6BED26}" srcId="{652502AF-042C-49FC-95AF-B7D7377097C5}" destId="{CD894178-7E72-4150-ABE0-83CE6A52A9B6}" srcOrd="1" destOrd="0" parTransId="{9061848A-8831-41F7-A710-0149940AB13E}" sibTransId="{31A069B5-BC93-49F6-B776-62C59A5A6395}"/>
    <dgm:cxn modelId="{1065DCB1-B131-4B6C-ACD1-51FE37D25037}" type="presParOf" srcId="{ED8C8DCB-F4C8-47A5-B6C7-068CB60B694F}" destId="{1F7E535B-68FF-47BD-8BFE-D4DB4775CF2F}" srcOrd="0" destOrd="0" presId="urn:microsoft.com/office/officeart/2008/layout/VerticalCurvedList"/>
    <dgm:cxn modelId="{2C86A1EB-8822-4E5B-BEA6-2601BE45E7A0}" type="presParOf" srcId="{1F7E535B-68FF-47BD-8BFE-D4DB4775CF2F}" destId="{A6161B85-F348-4AD4-A27C-AAD7A4CC21D1}" srcOrd="0" destOrd="0" presId="urn:microsoft.com/office/officeart/2008/layout/VerticalCurvedList"/>
    <dgm:cxn modelId="{D1255508-226A-41E3-B6C3-084B859A5954}" type="presParOf" srcId="{A6161B85-F348-4AD4-A27C-AAD7A4CC21D1}" destId="{FDB00655-8768-4498-8E09-4743207135B0}" srcOrd="0" destOrd="0" presId="urn:microsoft.com/office/officeart/2008/layout/VerticalCurvedList"/>
    <dgm:cxn modelId="{C9292E5C-35C7-4DF3-9BCB-19DB9FDA9AE2}" type="presParOf" srcId="{A6161B85-F348-4AD4-A27C-AAD7A4CC21D1}" destId="{B7CF6BA5-D106-4276-A2DD-D34854BB13EE}" srcOrd="1" destOrd="0" presId="urn:microsoft.com/office/officeart/2008/layout/VerticalCurvedList"/>
    <dgm:cxn modelId="{818AE75E-8F81-4BFE-B715-6CA39C1E4DCE}" type="presParOf" srcId="{A6161B85-F348-4AD4-A27C-AAD7A4CC21D1}" destId="{C283CB2F-7114-4159-AA6E-5276ED464E1B}" srcOrd="2" destOrd="0" presId="urn:microsoft.com/office/officeart/2008/layout/VerticalCurvedList"/>
    <dgm:cxn modelId="{D86B984C-9347-4519-BF1F-5DA73B178B10}" type="presParOf" srcId="{A6161B85-F348-4AD4-A27C-AAD7A4CC21D1}" destId="{7AAAF628-3D9E-4F85-9273-549415F9EBD8}" srcOrd="3" destOrd="0" presId="urn:microsoft.com/office/officeart/2008/layout/VerticalCurvedList"/>
    <dgm:cxn modelId="{CF416105-55F5-4AC9-8BD4-081F7F811D08}" type="presParOf" srcId="{1F7E535B-68FF-47BD-8BFE-D4DB4775CF2F}" destId="{825384AE-BD35-419C-8E18-E7C22BF50804}" srcOrd="1" destOrd="0" presId="urn:microsoft.com/office/officeart/2008/layout/VerticalCurvedList"/>
    <dgm:cxn modelId="{EFB64CF4-1B86-4465-BEA4-3AD2AA1E49D1}" type="presParOf" srcId="{1F7E535B-68FF-47BD-8BFE-D4DB4775CF2F}" destId="{5CD0F52E-02EA-48B2-AAD1-7B415EEAF413}" srcOrd="2" destOrd="0" presId="urn:microsoft.com/office/officeart/2008/layout/VerticalCurvedList"/>
    <dgm:cxn modelId="{1034B2D4-560E-4A20-990B-4C65C7BCEBDE}" type="presParOf" srcId="{5CD0F52E-02EA-48B2-AAD1-7B415EEAF413}" destId="{24295599-94A5-4153-96FB-62C289725436}" srcOrd="0" destOrd="0" presId="urn:microsoft.com/office/officeart/2008/layout/VerticalCurvedList"/>
    <dgm:cxn modelId="{36E22539-1D16-4A4C-A511-EF8204EE179E}" type="presParOf" srcId="{1F7E535B-68FF-47BD-8BFE-D4DB4775CF2F}" destId="{D3AEC407-0516-4E0B-ABAF-CBC3E7526A8A}" srcOrd="3" destOrd="0" presId="urn:microsoft.com/office/officeart/2008/layout/VerticalCurvedList"/>
    <dgm:cxn modelId="{F8C1D9A7-F6A6-4A83-BE0B-730AB7164519}" type="presParOf" srcId="{1F7E535B-68FF-47BD-8BFE-D4DB4775CF2F}" destId="{9E3B85BC-5064-4B6E-BDF2-33F224DBA373}" srcOrd="4" destOrd="0" presId="urn:microsoft.com/office/officeart/2008/layout/VerticalCurvedList"/>
    <dgm:cxn modelId="{0EE40EE8-8FE1-47CA-AA0C-AE34DD257565}" type="presParOf" srcId="{9E3B85BC-5064-4B6E-BDF2-33F224DBA373}" destId="{BAEE4D23-84BE-4A2E-85A2-C367BB447A8F}" srcOrd="0" destOrd="0" presId="urn:microsoft.com/office/officeart/2008/layout/VerticalCurvedList"/>
    <dgm:cxn modelId="{A1AE8805-4912-4503-96A6-5E987FC03409}" type="presParOf" srcId="{1F7E535B-68FF-47BD-8BFE-D4DB4775CF2F}" destId="{FCAEA7C5-AC56-4A69-BA52-252DD15EF793}" srcOrd="5" destOrd="0" presId="urn:microsoft.com/office/officeart/2008/layout/VerticalCurvedList"/>
    <dgm:cxn modelId="{BE22AC02-DE99-4863-A922-F4B7A60482C3}" type="presParOf" srcId="{1F7E535B-68FF-47BD-8BFE-D4DB4775CF2F}" destId="{9F4DFA11-A0A1-421E-8362-B4044F45C6B3}" srcOrd="6" destOrd="0" presId="urn:microsoft.com/office/officeart/2008/layout/VerticalCurvedList"/>
    <dgm:cxn modelId="{CD3A8F07-FA7A-4DB8-B9E1-5A07884D198C}" type="presParOf" srcId="{9F4DFA11-A0A1-421E-8362-B4044F45C6B3}" destId="{236602A8-17AB-414F-8711-B43E7B92B21D}" srcOrd="0" destOrd="0" presId="urn:microsoft.com/office/officeart/2008/layout/VerticalCurvedList"/>
    <dgm:cxn modelId="{895D62F0-E5B1-4026-BD13-0D1F2033440A}" type="presParOf" srcId="{1F7E535B-68FF-47BD-8BFE-D4DB4775CF2F}" destId="{4C4421D1-DDFC-4704-B738-77C12F66BB1B}" srcOrd="7" destOrd="0" presId="urn:microsoft.com/office/officeart/2008/layout/VerticalCurvedList"/>
    <dgm:cxn modelId="{055E5750-C3C1-49BF-B092-253BFE12A5EA}" type="presParOf" srcId="{1F7E535B-68FF-47BD-8BFE-D4DB4775CF2F}" destId="{F94BD7A0-0543-41DE-8705-38FF9D41A368}" srcOrd="8" destOrd="0" presId="urn:microsoft.com/office/officeart/2008/layout/VerticalCurvedList"/>
    <dgm:cxn modelId="{018FD038-0401-4D4F-A9FB-E3082262709F}" type="presParOf" srcId="{F94BD7A0-0543-41DE-8705-38FF9D41A368}" destId="{D0F8574A-BC3E-4418-9C49-76662C2B420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E396DA-06C6-4AA7-B12B-4A1E1808DE67}"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74AFE69C-7BC2-432B-8E4E-876B7E34374E}">
      <dgm:prSet phldrT="[Text]" custT="1"/>
      <dgm:spPr/>
      <dgm:t>
        <a:bodyPr/>
        <a:lstStyle/>
        <a:p>
          <a:pPr algn="r" rtl="1"/>
          <a:r>
            <a:rPr lang="ar-SA" sz="1800" b="1" dirty="0" smtClean="0"/>
            <a:t>تبادل الخبرات</a:t>
          </a:r>
          <a:endParaRPr lang="en-US" sz="1800" b="1" dirty="0"/>
        </a:p>
      </dgm:t>
    </dgm:pt>
    <dgm:pt modelId="{35C087E2-0DF5-4C66-AB45-23B02B23055B}" type="parTrans" cxnId="{9EB42ACF-7D7D-4350-80D7-A8D577C4DCB8}">
      <dgm:prSet/>
      <dgm:spPr/>
      <dgm:t>
        <a:bodyPr/>
        <a:lstStyle/>
        <a:p>
          <a:pPr algn="r" rtl="1"/>
          <a:endParaRPr lang="en-US"/>
        </a:p>
      </dgm:t>
    </dgm:pt>
    <dgm:pt modelId="{E509B8E4-20DB-4FF3-A3D2-802BF8D27F0E}" type="sibTrans" cxnId="{9EB42ACF-7D7D-4350-80D7-A8D577C4DCB8}">
      <dgm:prSet/>
      <dgm:spPr/>
      <dgm:t>
        <a:bodyPr/>
        <a:lstStyle/>
        <a:p>
          <a:pPr algn="r" rtl="1"/>
          <a:endParaRPr lang="en-US"/>
        </a:p>
      </dgm:t>
    </dgm:pt>
    <dgm:pt modelId="{1C0DF595-3275-4C7B-8C9A-C683EE423DAE}">
      <dgm:prSet phldrT="[Text]" custT="1"/>
      <dgm:spPr/>
      <dgm:t>
        <a:bodyPr/>
        <a:lstStyle/>
        <a:p>
          <a:pPr algn="r" rtl="1"/>
          <a:r>
            <a:rPr lang="ar-SA" sz="1800" b="1" dirty="0" smtClean="0"/>
            <a:t>رفع مستوى التعاون العلمي والمهني</a:t>
          </a:r>
          <a:endParaRPr lang="en-US" sz="1800" b="1" dirty="0"/>
        </a:p>
      </dgm:t>
    </dgm:pt>
    <dgm:pt modelId="{BAB5067A-C60C-403C-8E59-295D2DB72FB1}" type="parTrans" cxnId="{5E9E1619-2802-49D1-B35C-D4E2E38A65FE}">
      <dgm:prSet/>
      <dgm:spPr/>
      <dgm:t>
        <a:bodyPr/>
        <a:lstStyle/>
        <a:p>
          <a:pPr algn="r" rtl="1"/>
          <a:endParaRPr lang="en-US"/>
        </a:p>
      </dgm:t>
    </dgm:pt>
    <dgm:pt modelId="{EA239A84-4513-4BCC-BB96-C5A2F58686D5}" type="sibTrans" cxnId="{5E9E1619-2802-49D1-B35C-D4E2E38A65FE}">
      <dgm:prSet/>
      <dgm:spPr/>
      <dgm:t>
        <a:bodyPr/>
        <a:lstStyle/>
        <a:p>
          <a:pPr algn="r" rtl="1"/>
          <a:endParaRPr lang="en-US"/>
        </a:p>
      </dgm:t>
    </dgm:pt>
    <dgm:pt modelId="{1CC12D3B-E411-4184-9D4A-12EAE3BA7B9A}">
      <dgm:prSet phldrT="[Text]" custT="1"/>
      <dgm:spPr/>
      <dgm:t>
        <a:bodyPr/>
        <a:lstStyle/>
        <a:p>
          <a:pPr algn="r" rtl="1"/>
          <a:r>
            <a:rPr lang="ar-SA" sz="1300" dirty="0" smtClean="0"/>
            <a:t>اطلاق مبادرة لاستضافة ملتقى المؤشر العالمي للأمن السيبراني</a:t>
          </a:r>
          <a:r>
            <a:rPr lang="en-GB" sz="1300" dirty="0" smtClean="0"/>
            <a:t> GCI </a:t>
          </a:r>
          <a:r>
            <a:rPr lang="ar-SA" sz="1300" dirty="0" smtClean="0"/>
            <a:t> (تطوير القدرات)</a:t>
          </a:r>
          <a:r>
            <a:rPr lang="en-GB" sz="1300" dirty="0" smtClean="0"/>
            <a:t> </a:t>
          </a:r>
          <a:r>
            <a:rPr lang="ar-SA" sz="1300" dirty="0" smtClean="0">
              <a:solidFill>
                <a:schemeClr val="tx1"/>
              </a:solidFill>
            </a:rPr>
            <a:t>ملتقى دولي لمساعدة الدول العربية على تحسين مراكزها في المؤشر الدولي والذي يصدر من اتحاد الاتصالات الدولي كل عامين</a:t>
          </a:r>
          <a:r>
            <a:rPr lang="en-GB" sz="1300" dirty="0" smtClean="0">
              <a:solidFill>
                <a:schemeClr val="tx1"/>
              </a:solidFill>
            </a:rPr>
            <a:t> </a:t>
          </a:r>
          <a:endParaRPr lang="en-US" sz="1300" dirty="0"/>
        </a:p>
      </dgm:t>
    </dgm:pt>
    <dgm:pt modelId="{0A2B4C7D-A09B-4CA4-B75F-DD859671836B}" type="parTrans" cxnId="{F30C64D4-A2FC-4A6B-A4FF-C3FB7984A59C}">
      <dgm:prSet/>
      <dgm:spPr/>
      <dgm:t>
        <a:bodyPr/>
        <a:lstStyle/>
        <a:p>
          <a:pPr algn="r" rtl="1"/>
          <a:endParaRPr lang="en-US"/>
        </a:p>
      </dgm:t>
    </dgm:pt>
    <dgm:pt modelId="{AF783E2F-260E-49D8-A1B5-4285E699BFCE}" type="sibTrans" cxnId="{F30C64D4-A2FC-4A6B-A4FF-C3FB7984A59C}">
      <dgm:prSet/>
      <dgm:spPr/>
      <dgm:t>
        <a:bodyPr/>
        <a:lstStyle/>
        <a:p>
          <a:pPr algn="r" rtl="1"/>
          <a:endParaRPr lang="en-US"/>
        </a:p>
      </dgm:t>
    </dgm:pt>
    <dgm:pt modelId="{401C50A9-A3CD-4A19-B371-BEE46014AFD4}">
      <dgm:prSet phldrT="[Text]" custT="1"/>
      <dgm:spPr/>
      <dgm:t>
        <a:bodyPr/>
        <a:lstStyle/>
        <a:p>
          <a:pPr algn="r" rtl="1"/>
          <a:r>
            <a:rPr lang="ar-SA" sz="1800" b="1" dirty="0" smtClean="0"/>
            <a:t>تطوير القدرات</a:t>
          </a:r>
          <a:endParaRPr lang="en-US" sz="1800" b="1" dirty="0"/>
        </a:p>
      </dgm:t>
    </dgm:pt>
    <dgm:pt modelId="{167ED04A-2392-4BDD-9272-184BEAE9EC61}" type="parTrans" cxnId="{0E252B5E-7ED8-4101-B126-A22A4B879C67}">
      <dgm:prSet/>
      <dgm:spPr/>
      <dgm:t>
        <a:bodyPr/>
        <a:lstStyle/>
        <a:p>
          <a:pPr algn="r" rtl="1"/>
          <a:endParaRPr lang="en-US"/>
        </a:p>
      </dgm:t>
    </dgm:pt>
    <dgm:pt modelId="{C3ED0B40-B86C-4327-A46E-911B363DB556}" type="sibTrans" cxnId="{0E252B5E-7ED8-4101-B126-A22A4B879C67}">
      <dgm:prSet/>
      <dgm:spPr/>
      <dgm:t>
        <a:bodyPr/>
        <a:lstStyle/>
        <a:p>
          <a:pPr algn="r" rtl="1"/>
          <a:endParaRPr lang="en-US"/>
        </a:p>
      </dgm:t>
    </dgm:pt>
    <dgm:pt modelId="{A666510F-688A-484E-AD20-C49B10956A31}">
      <dgm:prSet phldrT="[Text]" custT="1"/>
      <dgm:spPr/>
      <dgm:t>
        <a:bodyPr/>
        <a:lstStyle/>
        <a:p>
          <a:pPr algn="r" rtl="1"/>
          <a:r>
            <a:rPr lang="ar-SA" sz="1800" b="1" dirty="0" smtClean="0"/>
            <a:t>نقل العلم والمعرفة</a:t>
          </a:r>
          <a:endParaRPr lang="en-US" sz="1800" b="1" dirty="0"/>
        </a:p>
      </dgm:t>
    </dgm:pt>
    <dgm:pt modelId="{7DB2FF66-D0AD-44CF-84E6-FE53569FA7AE}" type="parTrans" cxnId="{06C48D81-D975-4AD7-976B-81EBA8AB1EF0}">
      <dgm:prSet/>
      <dgm:spPr/>
      <dgm:t>
        <a:bodyPr/>
        <a:lstStyle/>
        <a:p>
          <a:pPr algn="r" rtl="1"/>
          <a:endParaRPr lang="en-US"/>
        </a:p>
      </dgm:t>
    </dgm:pt>
    <dgm:pt modelId="{8C1076AE-D65E-42B0-AAFB-43FDBEF829EC}" type="sibTrans" cxnId="{06C48D81-D975-4AD7-976B-81EBA8AB1EF0}">
      <dgm:prSet/>
      <dgm:spPr/>
      <dgm:t>
        <a:bodyPr/>
        <a:lstStyle/>
        <a:p>
          <a:pPr algn="r" rtl="1"/>
          <a:endParaRPr lang="en-US"/>
        </a:p>
      </dgm:t>
    </dgm:pt>
    <dgm:pt modelId="{0208DEAA-277D-4B64-B1D7-4D2295FDFEAA}">
      <dgm:prSet phldrT="[Text]" custT="1"/>
      <dgm:spPr/>
      <dgm:t>
        <a:bodyPr/>
        <a:lstStyle/>
        <a:p>
          <a:pPr algn="r" rtl="1"/>
          <a:r>
            <a:rPr lang="ar-SA" sz="1300" dirty="0" smtClean="0"/>
            <a:t>اطلاق برنامج لتأهيل طلاب الجامعات لمدة 4 أشهر في تخصصات الأمن السيبراني وذات العلاقة لتزويدهم بالمهارات لوظائف الحد من الجرائم السيبرانية وتأهيلهم للعمل في الجهات الحكومية</a:t>
          </a:r>
          <a:endParaRPr lang="en-US" sz="1300" dirty="0"/>
        </a:p>
      </dgm:t>
    </dgm:pt>
    <dgm:pt modelId="{20683517-DC3D-4205-B123-B78677EFDB2E}" type="parTrans" cxnId="{A5591D5B-78F0-4068-8ABA-3F0AB4F7D807}">
      <dgm:prSet/>
      <dgm:spPr/>
      <dgm:t>
        <a:bodyPr/>
        <a:lstStyle/>
        <a:p>
          <a:pPr algn="r" rtl="1"/>
          <a:endParaRPr lang="en-US"/>
        </a:p>
      </dgm:t>
    </dgm:pt>
    <dgm:pt modelId="{9E3C4D21-F62E-488D-926E-45052AD9F4FC}" type="sibTrans" cxnId="{A5591D5B-78F0-4068-8ABA-3F0AB4F7D807}">
      <dgm:prSet/>
      <dgm:spPr/>
      <dgm:t>
        <a:bodyPr/>
        <a:lstStyle/>
        <a:p>
          <a:pPr algn="r" rtl="1"/>
          <a:endParaRPr lang="en-US"/>
        </a:p>
      </dgm:t>
    </dgm:pt>
    <dgm:pt modelId="{4CC9F9B5-93EE-4D6C-BB50-CB0AFD9A64C6}">
      <dgm:prSet phldrT="[Text]" custT="1"/>
      <dgm:spPr/>
      <dgm:t>
        <a:bodyPr/>
        <a:lstStyle/>
        <a:p>
          <a:pPr algn="r" rtl="1"/>
          <a:r>
            <a:rPr lang="ar-SA" sz="1800" b="1" dirty="0" smtClean="0"/>
            <a:t>التوعية المجتمعية</a:t>
          </a:r>
          <a:endParaRPr lang="en-US" sz="1800" b="1" dirty="0"/>
        </a:p>
      </dgm:t>
    </dgm:pt>
    <dgm:pt modelId="{09CFCDF2-11D8-4BF6-8C9E-EBABEE61C63C}" type="parTrans" cxnId="{E89E2178-8BD4-418E-B428-A6EC536D8886}">
      <dgm:prSet/>
      <dgm:spPr/>
      <dgm:t>
        <a:bodyPr/>
        <a:lstStyle/>
        <a:p>
          <a:pPr algn="r" rtl="1"/>
          <a:endParaRPr lang="en-US"/>
        </a:p>
      </dgm:t>
    </dgm:pt>
    <dgm:pt modelId="{E085E984-6E7E-45C4-BFFC-483CAD05663D}" type="sibTrans" cxnId="{E89E2178-8BD4-418E-B428-A6EC536D8886}">
      <dgm:prSet/>
      <dgm:spPr/>
      <dgm:t>
        <a:bodyPr/>
        <a:lstStyle/>
        <a:p>
          <a:pPr algn="r" rtl="1"/>
          <a:endParaRPr lang="en-US"/>
        </a:p>
      </dgm:t>
    </dgm:pt>
    <dgm:pt modelId="{852E0574-42D1-4C61-A3C3-D04A8D22282D}">
      <dgm:prSet phldrT="[Text]" custT="1"/>
      <dgm:spPr/>
      <dgm:t>
        <a:bodyPr/>
        <a:lstStyle/>
        <a:p>
          <a:pPr algn="r" rtl="1"/>
          <a:r>
            <a:rPr lang="ar-SA" sz="1300" dirty="0" smtClean="0"/>
            <a:t>اعداد برامج لحماية طلاب المدارس من الجرائم الإلكترونية كالتنمرالإلكتروني  </a:t>
          </a:r>
          <a:endParaRPr lang="en-US" sz="1300" dirty="0"/>
        </a:p>
      </dgm:t>
    </dgm:pt>
    <dgm:pt modelId="{67306BBB-ED0D-4120-B8D3-BCDE539A1460}" type="parTrans" cxnId="{CBC63E07-644A-465F-91D4-DB5DF1AC4BA1}">
      <dgm:prSet/>
      <dgm:spPr/>
      <dgm:t>
        <a:bodyPr/>
        <a:lstStyle/>
        <a:p>
          <a:pPr algn="r" rtl="1"/>
          <a:endParaRPr lang="en-US"/>
        </a:p>
      </dgm:t>
    </dgm:pt>
    <dgm:pt modelId="{3A3FF264-63BD-4F38-96F9-9FB08C48C99C}" type="sibTrans" cxnId="{CBC63E07-644A-465F-91D4-DB5DF1AC4BA1}">
      <dgm:prSet/>
      <dgm:spPr/>
      <dgm:t>
        <a:bodyPr/>
        <a:lstStyle/>
        <a:p>
          <a:pPr algn="r" rtl="1"/>
          <a:endParaRPr lang="en-US"/>
        </a:p>
      </dgm:t>
    </dgm:pt>
    <dgm:pt modelId="{427D0650-22E3-40E2-924E-4FB6607E4D6C}">
      <dgm:prSet phldrT="[Text]" custT="1"/>
      <dgm:spPr/>
      <dgm:t>
        <a:bodyPr/>
        <a:lstStyle/>
        <a:p>
          <a:pPr algn="r" rtl="1"/>
          <a:r>
            <a:rPr lang="ar-SA" sz="1300" dirty="0" smtClean="0"/>
            <a:t>تقديم دورتين بمعدل ثلاثة أيام لكل دورة</a:t>
          </a:r>
          <a:endParaRPr lang="en-US" sz="1300" dirty="0"/>
        </a:p>
      </dgm:t>
    </dgm:pt>
    <dgm:pt modelId="{3136F581-176D-430E-A966-0B3A45CBF53C}" type="parTrans" cxnId="{AD6D4041-35D3-457F-8977-D04C84F3755E}">
      <dgm:prSet/>
      <dgm:spPr/>
      <dgm:t>
        <a:bodyPr/>
        <a:lstStyle/>
        <a:p>
          <a:endParaRPr lang="en-US"/>
        </a:p>
      </dgm:t>
    </dgm:pt>
    <dgm:pt modelId="{927E46BD-AF9E-477B-B57C-EA0A76D24253}" type="sibTrans" cxnId="{AD6D4041-35D3-457F-8977-D04C84F3755E}">
      <dgm:prSet/>
      <dgm:spPr/>
      <dgm:t>
        <a:bodyPr/>
        <a:lstStyle/>
        <a:p>
          <a:endParaRPr lang="en-US"/>
        </a:p>
      </dgm:t>
    </dgm:pt>
    <dgm:pt modelId="{6516CF60-7149-40E2-85F0-10276E0C297E}">
      <dgm:prSet phldrT="[Text]" custT="1"/>
      <dgm:spPr/>
      <dgm:t>
        <a:bodyPr/>
        <a:lstStyle/>
        <a:p>
          <a:pPr algn="r" rtl="1"/>
          <a:r>
            <a:rPr lang="ar-SA" sz="1300" dirty="0" smtClean="0"/>
            <a:t>اطلاق مبادرة لاستضافة ملتقى المدن الذكية (الجرائم السيبرانية والأدلة الجنائية الرقمية)</a:t>
          </a:r>
          <a:r>
            <a:rPr lang="ar-SA" sz="1300" dirty="0" smtClean="0">
              <a:solidFill>
                <a:schemeClr val="tx1"/>
              </a:solidFill>
            </a:rPr>
            <a:t> ملتقى دولي يجمع الدول ذات الأهتمام لمساعدة الدول العربية ايجاد حلول للتحديات الأمنية كمشروع مكة الذكية</a:t>
          </a:r>
          <a:endParaRPr lang="en-US" sz="1300" dirty="0"/>
        </a:p>
      </dgm:t>
    </dgm:pt>
    <dgm:pt modelId="{DAE0FACC-F71F-4460-A4F4-136CE1C4CE68}" type="sibTrans" cxnId="{80933954-8DA0-4EFB-A6C9-F9AD75DD8784}">
      <dgm:prSet/>
      <dgm:spPr/>
      <dgm:t>
        <a:bodyPr/>
        <a:lstStyle/>
        <a:p>
          <a:endParaRPr lang="en-US"/>
        </a:p>
      </dgm:t>
    </dgm:pt>
    <dgm:pt modelId="{6DC9A4F3-99E3-4A7E-AD84-AFF2B87658FA}" type="parTrans" cxnId="{80933954-8DA0-4EFB-A6C9-F9AD75DD8784}">
      <dgm:prSet/>
      <dgm:spPr/>
      <dgm:t>
        <a:bodyPr/>
        <a:lstStyle/>
        <a:p>
          <a:endParaRPr lang="en-US"/>
        </a:p>
      </dgm:t>
    </dgm:pt>
    <dgm:pt modelId="{CBF05EE8-6302-49C4-91E7-BB9CA318EC84}">
      <dgm:prSet phldrT="[Text]" custT="1"/>
      <dgm:spPr/>
      <dgm:t>
        <a:bodyPr/>
        <a:lstStyle/>
        <a:p>
          <a:pPr algn="r" rtl="1"/>
          <a:endParaRPr lang="en-US" sz="300" dirty="0"/>
        </a:p>
      </dgm:t>
    </dgm:pt>
    <dgm:pt modelId="{5AE7FD74-5442-4F4E-A117-6BA0884BA3E7}" type="parTrans" cxnId="{CDD0D767-FA15-4A07-85BF-77BBD272942F}">
      <dgm:prSet/>
      <dgm:spPr/>
      <dgm:t>
        <a:bodyPr/>
        <a:lstStyle/>
        <a:p>
          <a:endParaRPr lang="en-US"/>
        </a:p>
      </dgm:t>
    </dgm:pt>
    <dgm:pt modelId="{CB23F6C9-31E6-43FA-8A3E-E788B1EB04B6}" type="sibTrans" cxnId="{CDD0D767-FA15-4A07-85BF-77BBD272942F}">
      <dgm:prSet/>
      <dgm:spPr/>
      <dgm:t>
        <a:bodyPr/>
        <a:lstStyle/>
        <a:p>
          <a:endParaRPr lang="en-US"/>
        </a:p>
      </dgm:t>
    </dgm:pt>
    <dgm:pt modelId="{FA85D6C6-5919-491D-A21F-6E816A8E9A7D}">
      <dgm:prSet phldrT="[Text]" custT="1"/>
      <dgm:spPr/>
      <dgm:t>
        <a:bodyPr/>
        <a:lstStyle/>
        <a:p>
          <a:pPr algn="r" rtl="1"/>
          <a:endParaRPr lang="en-US" sz="300" dirty="0"/>
        </a:p>
      </dgm:t>
    </dgm:pt>
    <dgm:pt modelId="{E3D1DDD3-D433-44A8-9B0D-24000D13711B}" type="parTrans" cxnId="{D40C373C-3F33-4F72-9E6D-EC354FEEA76E}">
      <dgm:prSet/>
      <dgm:spPr/>
      <dgm:t>
        <a:bodyPr/>
        <a:lstStyle/>
        <a:p>
          <a:endParaRPr lang="en-US"/>
        </a:p>
      </dgm:t>
    </dgm:pt>
    <dgm:pt modelId="{11F177B3-639C-4673-967A-A81EDABE22BB}" type="sibTrans" cxnId="{D40C373C-3F33-4F72-9E6D-EC354FEEA76E}">
      <dgm:prSet/>
      <dgm:spPr/>
      <dgm:t>
        <a:bodyPr/>
        <a:lstStyle/>
        <a:p>
          <a:endParaRPr lang="en-US"/>
        </a:p>
      </dgm:t>
    </dgm:pt>
    <dgm:pt modelId="{C43962FC-253C-47D9-91F2-627421516DFE}">
      <dgm:prSet phldrT="[Text]" custT="1"/>
      <dgm:spPr/>
      <dgm:t>
        <a:bodyPr/>
        <a:lstStyle/>
        <a:p>
          <a:pPr algn="r" rtl="1"/>
          <a:r>
            <a:rPr lang="ar-SA" sz="1600" b="1" dirty="0" smtClean="0"/>
            <a:t>غرس ثقافة الحد من الجريمة السيبرانية</a:t>
          </a:r>
          <a:endParaRPr lang="en-US" sz="1600" b="1" dirty="0"/>
        </a:p>
      </dgm:t>
    </dgm:pt>
    <dgm:pt modelId="{F082BFA8-4C09-43B0-913A-9AB2CB1669C1}" type="sibTrans" cxnId="{54095F3D-A417-49EC-918E-6D6680ADC898}">
      <dgm:prSet/>
      <dgm:spPr/>
      <dgm:t>
        <a:bodyPr/>
        <a:lstStyle/>
        <a:p>
          <a:pPr algn="r" rtl="1"/>
          <a:endParaRPr lang="en-US"/>
        </a:p>
      </dgm:t>
    </dgm:pt>
    <dgm:pt modelId="{C52337AB-44A6-4ABE-94BF-E26D04188962}" type="parTrans" cxnId="{54095F3D-A417-49EC-918E-6D6680ADC898}">
      <dgm:prSet/>
      <dgm:spPr/>
      <dgm:t>
        <a:bodyPr/>
        <a:lstStyle/>
        <a:p>
          <a:pPr algn="r" rtl="1"/>
          <a:endParaRPr lang="en-US"/>
        </a:p>
      </dgm:t>
    </dgm:pt>
    <dgm:pt modelId="{DAA3423A-EC9B-4C1C-A555-CB60C93A785F}">
      <dgm:prSet phldrT="[Text]"/>
      <dgm:spPr/>
      <dgm:t>
        <a:bodyPr/>
        <a:lstStyle/>
        <a:p>
          <a:pPr algn="r" rtl="1"/>
          <a:endParaRPr lang="en-US" sz="1400" dirty="0"/>
        </a:p>
      </dgm:t>
    </dgm:pt>
    <dgm:pt modelId="{25EDD95F-0717-46B6-85D5-435E7BC26061}" type="sibTrans" cxnId="{B72FFFE2-0F69-4410-BF98-E61A886C182A}">
      <dgm:prSet/>
      <dgm:spPr/>
      <dgm:t>
        <a:bodyPr/>
        <a:lstStyle/>
        <a:p>
          <a:pPr algn="r" rtl="1"/>
          <a:endParaRPr lang="en-US"/>
        </a:p>
      </dgm:t>
    </dgm:pt>
    <dgm:pt modelId="{535B24D4-B18B-4FA4-B4B1-5C0CC6AEB05E}" type="parTrans" cxnId="{B72FFFE2-0F69-4410-BF98-E61A886C182A}">
      <dgm:prSet/>
      <dgm:spPr/>
      <dgm:t>
        <a:bodyPr/>
        <a:lstStyle/>
        <a:p>
          <a:pPr algn="r" rtl="1"/>
          <a:endParaRPr lang="en-US"/>
        </a:p>
      </dgm:t>
    </dgm:pt>
    <dgm:pt modelId="{FAE3E52B-72B9-4613-8FA0-E37AA0E2FB47}">
      <dgm:prSet phldrT="[Text]" custT="1"/>
      <dgm:spPr/>
      <dgm:t>
        <a:bodyPr/>
        <a:lstStyle/>
        <a:p>
          <a:pPr algn="r" rtl="1"/>
          <a:endParaRPr lang="en-US" sz="1700" dirty="0"/>
        </a:p>
      </dgm:t>
    </dgm:pt>
    <dgm:pt modelId="{9039E0E2-F5F1-48C4-9180-21823A5C6680}" type="sibTrans" cxnId="{BA7ECF78-25A5-470F-A2CD-9F2503BB7BF7}">
      <dgm:prSet/>
      <dgm:spPr/>
      <dgm:t>
        <a:bodyPr/>
        <a:lstStyle/>
        <a:p>
          <a:endParaRPr lang="en-US"/>
        </a:p>
      </dgm:t>
    </dgm:pt>
    <dgm:pt modelId="{8D1C7E00-303E-47BF-8C30-7FA92EFC4210}" type="parTrans" cxnId="{BA7ECF78-25A5-470F-A2CD-9F2503BB7BF7}">
      <dgm:prSet/>
      <dgm:spPr/>
      <dgm:t>
        <a:bodyPr/>
        <a:lstStyle/>
        <a:p>
          <a:endParaRPr lang="en-US"/>
        </a:p>
      </dgm:t>
    </dgm:pt>
    <dgm:pt modelId="{5E094419-C48E-4A83-8684-ABA4629333F3}">
      <dgm:prSet phldrT="[Text]" custT="1"/>
      <dgm:spPr/>
      <dgm:t>
        <a:bodyPr/>
        <a:lstStyle/>
        <a:p>
          <a:pPr algn="r" rtl="1"/>
          <a:r>
            <a:rPr lang="ar-SA" sz="1300" dirty="0" smtClean="0"/>
            <a:t>تنظيم ورش عمل لتبادل الخبرات في التعامل مع الجرائم السيبرانية</a:t>
          </a:r>
          <a:endParaRPr lang="en-US" sz="1300" dirty="0"/>
        </a:p>
      </dgm:t>
    </dgm:pt>
    <dgm:pt modelId="{DCF723D7-B886-4751-882E-CB9AC1420D04}" type="sibTrans" cxnId="{E204C84E-7443-4AB2-99A4-AD6D76ECA25F}">
      <dgm:prSet/>
      <dgm:spPr/>
      <dgm:t>
        <a:bodyPr/>
        <a:lstStyle/>
        <a:p>
          <a:endParaRPr lang="en-US"/>
        </a:p>
      </dgm:t>
    </dgm:pt>
    <dgm:pt modelId="{AD763546-CC8A-45D6-BE3E-36CD5A7642D5}" type="parTrans" cxnId="{E204C84E-7443-4AB2-99A4-AD6D76ECA25F}">
      <dgm:prSet/>
      <dgm:spPr/>
      <dgm:t>
        <a:bodyPr/>
        <a:lstStyle/>
        <a:p>
          <a:endParaRPr lang="en-US"/>
        </a:p>
      </dgm:t>
    </dgm:pt>
    <dgm:pt modelId="{20BB637D-64BB-4B75-8E4A-C541649E68FC}" type="pres">
      <dgm:prSet presAssocID="{7AE396DA-06C6-4AA7-B12B-4A1E1808DE67}" presName="Name0" presStyleCnt="0">
        <dgm:presLayoutVars>
          <dgm:chMax/>
          <dgm:chPref val="3"/>
          <dgm:dir/>
          <dgm:animOne val="branch"/>
          <dgm:animLvl val="lvl"/>
        </dgm:presLayoutVars>
      </dgm:prSet>
      <dgm:spPr/>
    </dgm:pt>
    <dgm:pt modelId="{EBDDF612-6275-4001-A6F6-18BCFEB0B9F0}" type="pres">
      <dgm:prSet presAssocID="{74AFE69C-7BC2-432B-8E4E-876B7E34374E}" presName="composite" presStyleCnt="0"/>
      <dgm:spPr/>
    </dgm:pt>
    <dgm:pt modelId="{47AD65FE-A9E2-4E24-9E6C-89BC773211F4}" type="pres">
      <dgm:prSet presAssocID="{74AFE69C-7BC2-432B-8E4E-876B7E34374E}" presName="FirstChild" presStyleLbl="revTx" presStyleIdx="0" presStyleCnt="6">
        <dgm:presLayoutVars>
          <dgm:chMax val="0"/>
          <dgm:chPref val="0"/>
          <dgm:bulletEnabled val="1"/>
        </dgm:presLayoutVars>
      </dgm:prSet>
      <dgm:spPr/>
      <dgm:t>
        <a:bodyPr/>
        <a:lstStyle/>
        <a:p>
          <a:endParaRPr lang="en-US"/>
        </a:p>
      </dgm:t>
    </dgm:pt>
    <dgm:pt modelId="{64FA3213-2118-4E58-8FF7-36BF1666CCE9}" type="pres">
      <dgm:prSet presAssocID="{74AFE69C-7BC2-432B-8E4E-876B7E34374E}" presName="Parent" presStyleLbl="alignNode1" presStyleIdx="0" presStyleCnt="3">
        <dgm:presLayoutVars>
          <dgm:chMax val="3"/>
          <dgm:chPref val="3"/>
          <dgm:bulletEnabled val="1"/>
        </dgm:presLayoutVars>
      </dgm:prSet>
      <dgm:spPr/>
    </dgm:pt>
    <dgm:pt modelId="{93F04C42-E6DB-4BF1-B0EC-01EAEF196CCB}" type="pres">
      <dgm:prSet presAssocID="{74AFE69C-7BC2-432B-8E4E-876B7E34374E}" presName="Accent" presStyleLbl="parChTrans1D1" presStyleIdx="0" presStyleCnt="3"/>
      <dgm:spPr/>
    </dgm:pt>
    <dgm:pt modelId="{B70592FA-88CD-480F-ABDF-5A2043857A44}" type="pres">
      <dgm:prSet presAssocID="{74AFE69C-7BC2-432B-8E4E-876B7E34374E}" presName="Child" presStyleLbl="revTx" presStyleIdx="1" presStyleCnt="6" custScaleY="63524">
        <dgm:presLayoutVars>
          <dgm:chMax val="0"/>
          <dgm:chPref val="0"/>
          <dgm:bulletEnabled val="1"/>
        </dgm:presLayoutVars>
      </dgm:prSet>
      <dgm:spPr/>
      <dgm:t>
        <a:bodyPr/>
        <a:lstStyle/>
        <a:p>
          <a:endParaRPr lang="en-US"/>
        </a:p>
      </dgm:t>
    </dgm:pt>
    <dgm:pt modelId="{97BDFBFD-CBE4-4DA6-8F56-E3BBD6CB0F7E}" type="pres">
      <dgm:prSet presAssocID="{E509B8E4-20DB-4FF3-A3D2-802BF8D27F0E}" presName="sibTrans" presStyleCnt="0"/>
      <dgm:spPr/>
    </dgm:pt>
    <dgm:pt modelId="{CA73E5D8-7054-458D-9EEB-A303DDD6B02A}" type="pres">
      <dgm:prSet presAssocID="{401C50A9-A3CD-4A19-B371-BEE46014AFD4}" presName="composite" presStyleCnt="0"/>
      <dgm:spPr/>
    </dgm:pt>
    <dgm:pt modelId="{9FF3BDDC-1BC7-49C3-A5F4-683A47B94CD3}" type="pres">
      <dgm:prSet presAssocID="{401C50A9-A3CD-4A19-B371-BEE46014AFD4}" presName="FirstChild" presStyleLbl="revTx" presStyleIdx="2" presStyleCnt="6" custLinFactNeighborY="17733">
        <dgm:presLayoutVars>
          <dgm:chMax val="0"/>
          <dgm:chPref val="0"/>
          <dgm:bulletEnabled val="1"/>
        </dgm:presLayoutVars>
      </dgm:prSet>
      <dgm:spPr/>
      <dgm:t>
        <a:bodyPr/>
        <a:lstStyle/>
        <a:p>
          <a:endParaRPr lang="en-US"/>
        </a:p>
      </dgm:t>
    </dgm:pt>
    <dgm:pt modelId="{FB183C6D-E668-4645-9DC4-7B1A64DA2E19}" type="pres">
      <dgm:prSet presAssocID="{401C50A9-A3CD-4A19-B371-BEE46014AFD4}" presName="Parent" presStyleLbl="alignNode1" presStyleIdx="1" presStyleCnt="3" custLinFactNeighborY="1462">
        <dgm:presLayoutVars>
          <dgm:chMax val="3"/>
          <dgm:chPref val="3"/>
          <dgm:bulletEnabled val="1"/>
        </dgm:presLayoutVars>
      </dgm:prSet>
      <dgm:spPr/>
      <dgm:t>
        <a:bodyPr/>
        <a:lstStyle/>
        <a:p>
          <a:endParaRPr lang="en-US"/>
        </a:p>
      </dgm:t>
    </dgm:pt>
    <dgm:pt modelId="{7968C5F2-B3DA-4C81-8E2A-50FA5D622773}" type="pres">
      <dgm:prSet presAssocID="{401C50A9-A3CD-4A19-B371-BEE46014AFD4}" presName="Accent" presStyleLbl="parChTrans1D1" presStyleIdx="1" presStyleCnt="3"/>
      <dgm:spPr/>
    </dgm:pt>
    <dgm:pt modelId="{636F3567-38E1-4CB6-A161-BD12AB0CA5D2}" type="pres">
      <dgm:prSet presAssocID="{401C50A9-A3CD-4A19-B371-BEE46014AFD4}" presName="Child" presStyleLbl="revTx" presStyleIdx="3" presStyleCnt="6" custLinFactY="17434" custLinFactNeighborY="100000">
        <dgm:presLayoutVars>
          <dgm:chMax val="0"/>
          <dgm:chPref val="0"/>
          <dgm:bulletEnabled val="1"/>
        </dgm:presLayoutVars>
      </dgm:prSet>
      <dgm:spPr/>
      <dgm:t>
        <a:bodyPr/>
        <a:lstStyle/>
        <a:p>
          <a:endParaRPr lang="en-US"/>
        </a:p>
      </dgm:t>
    </dgm:pt>
    <dgm:pt modelId="{2B6714E7-C493-4097-8106-7B78F39CCFFD}" type="pres">
      <dgm:prSet presAssocID="{C3ED0B40-B86C-4327-A46E-911B363DB556}" presName="sibTrans" presStyleCnt="0"/>
      <dgm:spPr/>
    </dgm:pt>
    <dgm:pt modelId="{8E4D026F-1825-4232-ADA7-0236F026C3EA}" type="pres">
      <dgm:prSet presAssocID="{C43962FC-253C-47D9-91F2-627421516DFE}" presName="composite" presStyleCnt="0"/>
      <dgm:spPr/>
    </dgm:pt>
    <dgm:pt modelId="{2374CD7C-2136-4C38-A34D-9B966E2B5F95}" type="pres">
      <dgm:prSet presAssocID="{C43962FC-253C-47D9-91F2-627421516DFE}" presName="FirstChild" presStyleLbl="revTx" presStyleIdx="4" presStyleCnt="6" custLinFactNeighborY="10416">
        <dgm:presLayoutVars>
          <dgm:chMax val="0"/>
          <dgm:chPref val="0"/>
          <dgm:bulletEnabled val="1"/>
        </dgm:presLayoutVars>
      </dgm:prSet>
      <dgm:spPr/>
      <dgm:t>
        <a:bodyPr/>
        <a:lstStyle/>
        <a:p>
          <a:endParaRPr lang="en-US"/>
        </a:p>
      </dgm:t>
    </dgm:pt>
    <dgm:pt modelId="{3EAAC222-66EB-4B57-8771-FE640C825CB5}" type="pres">
      <dgm:prSet presAssocID="{C43962FC-253C-47D9-91F2-627421516DFE}" presName="Parent" presStyleLbl="alignNode1" presStyleIdx="2" presStyleCnt="3" custScaleX="104640" custScaleY="110293" custLinFactNeighborX="5102">
        <dgm:presLayoutVars>
          <dgm:chMax val="3"/>
          <dgm:chPref val="3"/>
          <dgm:bulletEnabled val="1"/>
        </dgm:presLayoutVars>
      </dgm:prSet>
      <dgm:spPr/>
      <dgm:t>
        <a:bodyPr/>
        <a:lstStyle/>
        <a:p>
          <a:endParaRPr lang="en-US"/>
        </a:p>
      </dgm:t>
    </dgm:pt>
    <dgm:pt modelId="{59442515-CCEA-4BCA-B0FB-98D00F460B15}" type="pres">
      <dgm:prSet presAssocID="{C43962FC-253C-47D9-91F2-627421516DFE}" presName="Accent" presStyleLbl="parChTrans1D1" presStyleIdx="2" presStyleCnt="3"/>
      <dgm:spPr/>
    </dgm:pt>
    <dgm:pt modelId="{825767F9-5683-41C7-A6E2-2882FD8705A5}" type="pres">
      <dgm:prSet presAssocID="{C43962FC-253C-47D9-91F2-627421516DFE}" presName="Child" presStyleLbl="revTx" presStyleIdx="5" presStyleCnt="6">
        <dgm:presLayoutVars>
          <dgm:chMax val="0"/>
          <dgm:chPref val="0"/>
          <dgm:bulletEnabled val="1"/>
        </dgm:presLayoutVars>
      </dgm:prSet>
      <dgm:spPr/>
      <dgm:t>
        <a:bodyPr/>
        <a:lstStyle/>
        <a:p>
          <a:endParaRPr lang="en-US"/>
        </a:p>
      </dgm:t>
    </dgm:pt>
  </dgm:ptLst>
  <dgm:cxnLst>
    <dgm:cxn modelId="{E204C84E-7443-4AB2-99A4-AD6D76ECA25F}" srcId="{74AFE69C-7BC2-432B-8E4E-876B7E34374E}" destId="{5E094419-C48E-4A83-8684-ABA4629333F3}" srcOrd="3" destOrd="0" parTransId="{AD763546-CC8A-45D6-BE3E-36CD5A7642D5}" sibTransId="{DCF723D7-B886-4751-882E-CB9AC1420D04}"/>
    <dgm:cxn modelId="{9EB42ACF-7D7D-4350-80D7-A8D577C4DCB8}" srcId="{7AE396DA-06C6-4AA7-B12B-4A1E1808DE67}" destId="{74AFE69C-7BC2-432B-8E4E-876B7E34374E}" srcOrd="0" destOrd="0" parTransId="{35C087E2-0DF5-4C66-AB45-23B02B23055B}" sibTransId="{E509B8E4-20DB-4FF3-A3D2-802BF8D27F0E}"/>
    <dgm:cxn modelId="{B72FFFE2-0F69-4410-BF98-E61A886C182A}" srcId="{74AFE69C-7BC2-432B-8E4E-876B7E34374E}" destId="{DAA3423A-EC9B-4C1C-A555-CB60C93A785F}" srcOrd="5" destOrd="0" parTransId="{535B24D4-B18B-4FA4-B4B1-5C0CC6AEB05E}" sibTransId="{25EDD95F-0717-46B6-85D5-435E7BC26061}"/>
    <dgm:cxn modelId="{5E9E1619-2802-49D1-B35C-D4E2E38A65FE}" srcId="{74AFE69C-7BC2-432B-8E4E-876B7E34374E}" destId="{1C0DF595-3275-4C7B-8C9A-C683EE423DAE}" srcOrd="0" destOrd="0" parTransId="{BAB5067A-C60C-403C-8E59-295D2DB72FB1}" sibTransId="{EA239A84-4513-4BCC-BB96-C5A2F58686D5}"/>
    <dgm:cxn modelId="{9518A904-1897-4994-97B9-BF3CD65B9369}" type="presOf" srcId="{7AE396DA-06C6-4AA7-B12B-4A1E1808DE67}" destId="{20BB637D-64BB-4B75-8E4A-C541649E68FC}" srcOrd="0" destOrd="0" presId="urn:microsoft.com/office/officeart/2011/layout/TabList"/>
    <dgm:cxn modelId="{3145786D-4869-49A9-9F3A-E4729AE5C1D3}" type="presOf" srcId="{74AFE69C-7BC2-432B-8E4E-876B7E34374E}" destId="{64FA3213-2118-4E58-8FF7-36BF1666CCE9}" srcOrd="0" destOrd="0" presId="urn:microsoft.com/office/officeart/2011/layout/TabList"/>
    <dgm:cxn modelId="{CF7F893A-56FF-4055-93DE-905F2B0EDC63}" type="presOf" srcId="{FAE3E52B-72B9-4613-8FA0-E37AA0E2FB47}" destId="{B70592FA-88CD-480F-ABDF-5A2043857A44}" srcOrd="0" destOrd="3" presId="urn:microsoft.com/office/officeart/2011/layout/TabList"/>
    <dgm:cxn modelId="{BA7ECF78-25A5-470F-A2CD-9F2503BB7BF7}" srcId="{74AFE69C-7BC2-432B-8E4E-876B7E34374E}" destId="{FAE3E52B-72B9-4613-8FA0-E37AA0E2FB47}" srcOrd="4" destOrd="0" parTransId="{8D1C7E00-303E-47BF-8C30-7FA92EFC4210}" sibTransId="{9039E0E2-F5F1-48C4-9180-21823A5C6680}"/>
    <dgm:cxn modelId="{F2F289AE-E011-4CBA-9706-43722FB36EAE}" type="presOf" srcId="{5E094419-C48E-4A83-8684-ABA4629333F3}" destId="{B70592FA-88CD-480F-ABDF-5A2043857A44}" srcOrd="0" destOrd="2" presId="urn:microsoft.com/office/officeart/2011/layout/TabList"/>
    <dgm:cxn modelId="{0E252B5E-7ED8-4101-B126-A22A4B879C67}" srcId="{7AE396DA-06C6-4AA7-B12B-4A1E1808DE67}" destId="{401C50A9-A3CD-4A19-B371-BEE46014AFD4}" srcOrd="1" destOrd="0" parTransId="{167ED04A-2392-4BDD-9272-184BEAE9EC61}" sibTransId="{C3ED0B40-B86C-4327-A46E-911B363DB556}"/>
    <dgm:cxn modelId="{06C48D81-D975-4AD7-976B-81EBA8AB1EF0}" srcId="{401C50A9-A3CD-4A19-B371-BEE46014AFD4}" destId="{A666510F-688A-484E-AD20-C49B10956A31}" srcOrd="0" destOrd="0" parTransId="{7DB2FF66-D0AD-44CF-84E6-FE53569FA7AE}" sibTransId="{8C1076AE-D65E-42B0-AAFB-43FDBEF829EC}"/>
    <dgm:cxn modelId="{54095F3D-A417-49EC-918E-6D6680ADC898}" srcId="{7AE396DA-06C6-4AA7-B12B-4A1E1808DE67}" destId="{C43962FC-253C-47D9-91F2-627421516DFE}" srcOrd="2" destOrd="0" parTransId="{C52337AB-44A6-4ABE-94BF-E26D04188962}" sibTransId="{F082BFA8-4C09-43B0-913A-9AB2CB1669C1}"/>
    <dgm:cxn modelId="{A5591D5B-78F0-4068-8ABA-3F0AB4F7D807}" srcId="{401C50A9-A3CD-4A19-B371-BEE46014AFD4}" destId="{0208DEAA-277D-4B64-B1D7-4D2295FDFEAA}" srcOrd="1" destOrd="0" parTransId="{20683517-DC3D-4205-B123-B78677EFDB2E}" sibTransId="{9E3C4D21-F62E-488D-926E-45052AD9F4FC}"/>
    <dgm:cxn modelId="{9CA54C46-D78B-40AC-B234-BD13B0AF8B11}" type="presOf" srcId="{CBF05EE8-6302-49C4-91E7-BB9CA318EC84}" destId="{636F3567-38E1-4CB6-A161-BD12AB0CA5D2}" srcOrd="0" destOrd="1" presId="urn:microsoft.com/office/officeart/2011/layout/TabList"/>
    <dgm:cxn modelId="{1001B108-D1C6-4ECE-9A29-883C954758D5}" type="presOf" srcId="{1CC12D3B-E411-4184-9D4A-12EAE3BA7B9A}" destId="{B70592FA-88CD-480F-ABDF-5A2043857A44}" srcOrd="0" destOrd="0" presId="urn:microsoft.com/office/officeart/2011/layout/TabList"/>
    <dgm:cxn modelId="{80933954-8DA0-4EFB-A6C9-F9AD75DD8784}" srcId="{74AFE69C-7BC2-432B-8E4E-876B7E34374E}" destId="{6516CF60-7149-40E2-85F0-10276E0C297E}" srcOrd="2" destOrd="0" parTransId="{6DC9A4F3-99E3-4A7E-AD84-AFF2B87658FA}" sibTransId="{DAE0FACC-F71F-4460-A4F4-136CE1C4CE68}"/>
    <dgm:cxn modelId="{64B354F2-365A-4076-A2F4-01E637E0A854}" type="presOf" srcId="{1C0DF595-3275-4C7B-8C9A-C683EE423DAE}" destId="{47AD65FE-A9E2-4E24-9E6C-89BC773211F4}" srcOrd="0" destOrd="0" presId="urn:microsoft.com/office/officeart/2011/layout/TabList"/>
    <dgm:cxn modelId="{9FE7F94D-915F-45DD-A0B6-C09763C4825F}" type="presOf" srcId="{427D0650-22E3-40E2-924E-4FB6607E4D6C}" destId="{636F3567-38E1-4CB6-A161-BD12AB0CA5D2}" srcOrd="0" destOrd="2" presId="urn:microsoft.com/office/officeart/2011/layout/TabList"/>
    <dgm:cxn modelId="{D7920198-76BC-43C4-B4B9-F231CF5C6D1F}" type="presOf" srcId="{DAA3423A-EC9B-4C1C-A555-CB60C93A785F}" destId="{B70592FA-88CD-480F-ABDF-5A2043857A44}" srcOrd="0" destOrd="4" presId="urn:microsoft.com/office/officeart/2011/layout/TabList"/>
    <dgm:cxn modelId="{F30C64D4-A2FC-4A6B-A4FF-C3FB7984A59C}" srcId="{74AFE69C-7BC2-432B-8E4E-876B7E34374E}" destId="{1CC12D3B-E411-4184-9D4A-12EAE3BA7B9A}" srcOrd="1" destOrd="0" parTransId="{0A2B4C7D-A09B-4CA4-B75F-DD859671836B}" sibTransId="{AF783E2F-260E-49D8-A1B5-4285E699BFCE}"/>
    <dgm:cxn modelId="{AD6D4041-35D3-457F-8977-D04C84F3755E}" srcId="{401C50A9-A3CD-4A19-B371-BEE46014AFD4}" destId="{427D0650-22E3-40E2-924E-4FB6607E4D6C}" srcOrd="3" destOrd="0" parTransId="{3136F581-176D-430E-A966-0B3A45CBF53C}" sibTransId="{927E46BD-AF9E-477B-B57C-EA0A76D24253}"/>
    <dgm:cxn modelId="{C68128E9-FC9A-4C6C-AFDF-56AB28F6EB8B}" type="presOf" srcId="{401C50A9-A3CD-4A19-B371-BEE46014AFD4}" destId="{FB183C6D-E668-4645-9DC4-7B1A64DA2E19}" srcOrd="0" destOrd="0" presId="urn:microsoft.com/office/officeart/2011/layout/TabList"/>
    <dgm:cxn modelId="{3E6845CC-3C9F-489D-B4F2-F6930CB0CF6C}" type="presOf" srcId="{4CC9F9B5-93EE-4D6C-BB50-CB0AFD9A64C6}" destId="{2374CD7C-2136-4C38-A34D-9B966E2B5F95}" srcOrd="0" destOrd="0" presId="urn:microsoft.com/office/officeart/2011/layout/TabList"/>
    <dgm:cxn modelId="{F37DA89E-E5B0-4E58-8D6E-8A7D013C1F84}" type="presOf" srcId="{6516CF60-7149-40E2-85F0-10276E0C297E}" destId="{B70592FA-88CD-480F-ABDF-5A2043857A44}" srcOrd="0" destOrd="1" presId="urn:microsoft.com/office/officeart/2011/layout/TabList"/>
    <dgm:cxn modelId="{9E7BCA55-99C5-4A87-96B0-A062C44B0BEC}" type="presOf" srcId="{0208DEAA-277D-4B64-B1D7-4D2295FDFEAA}" destId="{636F3567-38E1-4CB6-A161-BD12AB0CA5D2}" srcOrd="0" destOrd="0" presId="urn:microsoft.com/office/officeart/2011/layout/TabList"/>
    <dgm:cxn modelId="{CBC63E07-644A-465F-91D4-DB5DF1AC4BA1}" srcId="{C43962FC-253C-47D9-91F2-627421516DFE}" destId="{852E0574-42D1-4C61-A3C3-D04A8D22282D}" srcOrd="1" destOrd="0" parTransId="{67306BBB-ED0D-4120-B8D3-BCDE539A1460}" sibTransId="{3A3FF264-63BD-4F38-96F9-9FB08C48C99C}"/>
    <dgm:cxn modelId="{D40C373C-3F33-4F72-9E6D-EC354FEEA76E}" srcId="{401C50A9-A3CD-4A19-B371-BEE46014AFD4}" destId="{FA85D6C6-5919-491D-A21F-6E816A8E9A7D}" srcOrd="4" destOrd="0" parTransId="{E3D1DDD3-D433-44A8-9B0D-24000D13711B}" sibTransId="{11F177B3-639C-4673-967A-A81EDABE22BB}"/>
    <dgm:cxn modelId="{E89E2178-8BD4-418E-B428-A6EC536D8886}" srcId="{C43962FC-253C-47D9-91F2-627421516DFE}" destId="{4CC9F9B5-93EE-4D6C-BB50-CB0AFD9A64C6}" srcOrd="0" destOrd="0" parTransId="{09CFCDF2-11D8-4BF6-8C9E-EBABEE61C63C}" sibTransId="{E085E984-6E7E-45C4-BFFC-483CAD05663D}"/>
    <dgm:cxn modelId="{8DD09BD8-1C0B-44D4-A290-5BBFE99F74E4}" type="presOf" srcId="{C43962FC-253C-47D9-91F2-627421516DFE}" destId="{3EAAC222-66EB-4B57-8771-FE640C825CB5}" srcOrd="0" destOrd="0" presId="urn:microsoft.com/office/officeart/2011/layout/TabList"/>
    <dgm:cxn modelId="{B95B11BB-380F-4A44-B89C-63D0B269189D}" type="presOf" srcId="{A666510F-688A-484E-AD20-C49B10956A31}" destId="{9FF3BDDC-1BC7-49C3-A5F4-683A47B94CD3}" srcOrd="0" destOrd="0" presId="urn:microsoft.com/office/officeart/2011/layout/TabList"/>
    <dgm:cxn modelId="{BEA910CB-5C17-49CB-B0C2-934BE1B4C423}" type="presOf" srcId="{852E0574-42D1-4C61-A3C3-D04A8D22282D}" destId="{825767F9-5683-41C7-A6E2-2882FD8705A5}" srcOrd="0" destOrd="0" presId="urn:microsoft.com/office/officeart/2011/layout/TabList"/>
    <dgm:cxn modelId="{CDD0D767-FA15-4A07-85BF-77BBD272942F}" srcId="{401C50A9-A3CD-4A19-B371-BEE46014AFD4}" destId="{CBF05EE8-6302-49C4-91E7-BB9CA318EC84}" srcOrd="2" destOrd="0" parTransId="{5AE7FD74-5442-4F4E-A117-6BA0884BA3E7}" sibTransId="{CB23F6C9-31E6-43FA-8A3E-E788B1EB04B6}"/>
    <dgm:cxn modelId="{5C30C330-4A06-48E0-834C-5894DD0A3B6D}" type="presOf" srcId="{FA85D6C6-5919-491D-A21F-6E816A8E9A7D}" destId="{636F3567-38E1-4CB6-A161-BD12AB0CA5D2}" srcOrd="0" destOrd="3" presId="urn:microsoft.com/office/officeart/2011/layout/TabList"/>
    <dgm:cxn modelId="{8160D33B-235F-441F-BB7F-DF8B4DE0C39B}" type="presParOf" srcId="{20BB637D-64BB-4B75-8E4A-C541649E68FC}" destId="{EBDDF612-6275-4001-A6F6-18BCFEB0B9F0}" srcOrd="0" destOrd="0" presId="urn:microsoft.com/office/officeart/2011/layout/TabList"/>
    <dgm:cxn modelId="{170CFAEF-ABD6-4994-902A-E97561E059C5}" type="presParOf" srcId="{EBDDF612-6275-4001-A6F6-18BCFEB0B9F0}" destId="{47AD65FE-A9E2-4E24-9E6C-89BC773211F4}" srcOrd="0" destOrd="0" presId="urn:microsoft.com/office/officeart/2011/layout/TabList"/>
    <dgm:cxn modelId="{E71C7CE9-B42C-4220-8EC0-A9B2948C6E84}" type="presParOf" srcId="{EBDDF612-6275-4001-A6F6-18BCFEB0B9F0}" destId="{64FA3213-2118-4E58-8FF7-36BF1666CCE9}" srcOrd="1" destOrd="0" presId="urn:microsoft.com/office/officeart/2011/layout/TabList"/>
    <dgm:cxn modelId="{7C596264-350C-433F-B87C-58CA8BA0FE21}" type="presParOf" srcId="{EBDDF612-6275-4001-A6F6-18BCFEB0B9F0}" destId="{93F04C42-E6DB-4BF1-B0EC-01EAEF196CCB}" srcOrd="2" destOrd="0" presId="urn:microsoft.com/office/officeart/2011/layout/TabList"/>
    <dgm:cxn modelId="{39A99A94-815B-449B-BA00-FAAA18A4F347}" type="presParOf" srcId="{20BB637D-64BB-4B75-8E4A-C541649E68FC}" destId="{B70592FA-88CD-480F-ABDF-5A2043857A44}" srcOrd="1" destOrd="0" presId="urn:microsoft.com/office/officeart/2011/layout/TabList"/>
    <dgm:cxn modelId="{F36D9041-BF24-4A40-AC8E-D9B6DD886E0A}" type="presParOf" srcId="{20BB637D-64BB-4B75-8E4A-C541649E68FC}" destId="{97BDFBFD-CBE4-4DA6-8F56-E3BBD6CB0F7E}" srcOrd="2" destOrd="0" presId="urn:microsoft.com/office/officeart/2011/layout/TabList"/>
    <dgm:cxn modelId="{1222A918-3761-4B08-A60B-984530808CE4}" type="presParOf" srcId="{20BB637D-64BB-4B75-8E4A-C541649E68FC}" destId="{CA73E5D8-7054-458D-9EEB-A303DDD6B02A}" srcOrd="3" destOrd="0" presId="urn:microsoft.com/office/officeart/2011/layout/TabList"/>
    <dgm:cxn modelId="{F690A54D-D863-49BD-A102-84290D324D94}" type="presParOf" srcId="{CA73E5D8-7054-458D-9EEB-A303DDD6B02A}" destId="{9FF3BDDC-1BC7-49C3-A5F4-683A47B94CD3}" srcOrd="0" destOrd="0" presId="urn:microsoft.com/office/officeart/2011/layout/TabList"/>
    <dgm:cxn modelId="{CC79120B-2CDB-4FB2-A3FC-1CC0FEE8C244}" type="presParOf" srcId="{CA73E5D8-7054-458D-9EEB-A303DDD6B02A}" destId="{FB183C6D-E668-4645-9DC4-7B1A64DA2E19}" srcOrd="1" destOrd="0" presId="urn:microsoft.com/office/officeart/2011/layout/TabList"/>
    <dgm:cxn modelId="{DB9FD90A-5EBF-4F9F-95F5-695D367F39AD}" type="presParOf" srcId="{CA73E5D8-7054-458D-9EEB-A303DDD6B02A}" destId="{7968C5F2-B3DA-4C81-8E2A-50FA5D622773}" srcOrd="2" destOrd="0" presId="urn:microsoft.com/office/officeart/2011/layout/TabList"/>
    <dgm:cxn modelId="{66F089B3-0F45-4ECA-9BAC-16F49833EA27}" type="presParOf" srcId="{20BB637D-64BB-4B75-8E4A-C541649E68FC}" destId="{636F3567-38E1-4CB6-A161-BD12AB0CA5D2}" srcOrd="4" destOrd="0" presId="urn:microsoft.com/office/officeart/2011/layout/TabList"/>
    <dgm:cxn modelId="{97E776E9-BA8E-4B86-9611-C0886EF36D18}" type="presParOf" srcId="{20BB637D-64BB-4B75-8E4A-C541649E68FC}" destId="{2B6714E7-C493-4097-8106-7B78F39CCFFD}" srcOrd="5" destOrd="0" presId="urn:microsoft.com/office/officeart/2011/layout/TabList"/>
    <dgm:cxn modelId="{7B1148F8-95DF-4441-8899-7022CBE972F7}" type="presParOf" srcId="{20BB637D-64BB-4B75-8E4A-C541649E68FC}" destId="{8E4D026F-1825-4232-ADA7-0236F026C3EA}" srcOrd="6" destOrd="0" presId="urn:microsoft.com/office/officeart/2011/layout/TabList"/>
    <dgm:cxn modelId="{F0E8FF49-F215-48F7-95E1-6404AC655298}" type="presParOf" srcId="{8E4D026F-1825-4232-ADA7-0236F026C3EA}" destId="{2374CD7C-2136-4C38-A34D-9B966E2B5F95}" srcOrd="0" destOrd="0" presId="urn:microsoft.com/office/officeart/2011/layout/TabList"/>
    <dgm:cxn modelId="{450DC861-E9D8-4823-8FD3-DA9287848FFE}" type="presParOf" srcId="{8E4D026F-1825-4232-ADA7-0236F026C3EA}" destId="{3EAAC222-66EB-4B57-8771-FE640C825CB5}" srcOrd="1" destOrd="0" presId="urn:microsoft.com/office/officeart/2011/layout/TabList"/>
    <dgm:cxn modelId="{CADEECFD-1DDF-44D3-B282-C12B863E4DAB}" type="presParOf" srcId="{8E4D026F-1825-4232-ADA7-0236F026C3EA}" destId="{59442515-CCEA-4BCA-B0FB-98D00F460B15}" srcOrd="2" destOrd="0" presId="urn:microsoft.com/office/officeart/2011/layout/TabList"/>
    <dgm:cxn modelId="{8D818A9D-EF88-4175-A12D-F48F87831C45}" type="presParOf" srcId="{20BB637D-64BB-4B75-8E4A-C541649E68FC}" destId="{825767F9-5683-41C7-A6E2-2882FD8705A5}" srcOrd="7"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F3628E-D2C7-4FC6-B604-28C56607E712}"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8D9D9188-EDC1-4D07-BE88-48B46B044E01}">
      <dgm:prSet phldrT="[Text]" custT="1"/>
      <dgm:spPr/>
      <dgm:t>
        <a:bodyPr/>
        <a:lstStyle/>
        <a:p>
          <a:r>
            <a:rPr lang="ar-SA" sz="2000" dirty="0" smtClean="0"/>
            <a:t>اثراء الخبرات</a:t>
          </a:r>
          <a:endParaRPr lang="en-US" sz="2000" dirty="0"/>
        </a:p>
      </dgm:t>
    </dgm:pt>
    <dgm:pt modelId="{92511FBB-E86E-4954-A532-BC0802015D7B}" type="parTrans" cxnId="{B52C636E-1188-47DC-8556-F0F8F6AB6879}">
      <dgm:prSet/>
      <dgm:spPr/>
      <dgm:t>
        <a:bodyPr/>
        <a:lstStyle/>
        <a:p>
          <a:endParaRPr lang="en-US"/>
        </a:p>
      </dgm:t>
    </dgm:pt>
    <dgm:pt modelId="{EBC32166-BE13-4E2D-8C89-6A23E1D5D4A0}" type="sibTrans" cxnId="{B52C636E-1188-47DC-8556-F0F8F6AB6879}">
      <dgm:prSet/>
      <dgm:spPr/>
      <dgm:t>
        <a:bodyPr/>
        <a:lstStyle/>
        <a:p>
          <a:endParaRPr lang="en-US"/>
        </a:p>
      </dgm:t>
    </dgm:pt>
    <dgm:pt modelId="{2440A795-C1BD-464D-A783-812AF045D343}">
      <dgm:prSet phldrT="[Text]" custT="1"/>
      <dgm:spPr/>
      <dgm:t>
        <a:bodyPr/>
        <a:lstStyle/>
        <a:p>
          <a:r>
            <a:rPr lang="ar-SA" sz="2000" dirty="0" smtClean="0"/>
            <a:t>تقديم </a:t>
          </a:r>
          <a:r>
            <a:rPr lang="ar-SA" sz="2000" dirty="0" smtClean="0"/>
            <a:t>استشارات في مجالات </a:t>
          </a:r>
          <a:r>
            <a:rPr lang="en-US" sz="2000" dirty="0" smtClean="0"/>
            <a:t>GCI</a:t>
          </a:r>
          <a:endParaRPr lang="ar-SA" sz="2000" dirty="0" smtClean="0"/>
        </a:p>
        <a:p>
          <a:r>
            <a:rPr lang="ar-SA" sz="2000" dirty="0" smtClean="0"/>
            <a:t>والتحديات الأمنية في المدن الذكية </a:t>
          </a:r>
          <a:endParaRPr lang="en-US" sz="2000" dirty="0"/>
        </a:p>
      </dgm:t>
    </dgm:pt>
    <dgm:pt modelId="{635795C4-0AE2-491C-A82C-7EF34B7F7946}" type="parTrans" cxnId="{61333376-E078-4488-A3EA-48D16D43D7FF}">
      <dgm:prSet/>
      <dgm:spPr/>
      <dgm:t>
        <a:bodyPr/>
        <a:lstStyle/>
        <a:p>
          <a:endParaRPr lang="en-US"/>
        </a:p>
      </dgm:t>
    </dgm:pt>
    <dgm:pt modelId="{C25AB72C-3C7C-444E-A954-72EACD34B7BD}" type="sibTrans" cxnId="{61333376-E078-4488-A3EA-48D16D43D7FF}">
      <dgm:prSet/>
      <dgm:spPr/>
      <dgm:t>
        <a:bodyPr/>
        <a:lstStyle/>
        <a:p>
          <a:endParaRPr lang="en-US"/>
        </a:p>
      </dgm:t>
    </dgm:pt>
    <dgm:pt modelId="{2F733586-177E-4B73-AE0D-B9E269D713F8}">
      <dgm:prSet phldrT="[Text]" custT="1"/>
      <dgm:spPr/>
      <dgm:t>
        <a:bodyPr/>
        <a:lstStyle/>
        <a:p>
          <a:r>
            <a:rPr lang="ar-SA" sz="2000" dirty="0" smtClean="0"/>
            <a:t>تطوير القدرات</a:t>
          </a:r>
          <a:endParaRPr lang="en-US" sz="2000" dirty="0"/>
        </a:p>
      </dgm:t>
    </dgm:pt>
    <dgm:pt modelId="{706F0962-338C-4D98-AAE5-DFF81651FF2B}" type="parTrans" cxnId="{6481542E-B849-45A4-8118-BEC12EA5DD0F}">
      <dgm:prSet/>
      <dgm:spPr/>
      <dgm:t>
        <a:bodyPr/>
        <a:lstStyle/>
        <a:p>
          <a:endParaRPr lang="en-US"/>
        </a:p>
      </dgm:t>
    </dgm:pt>
    <dgm:pt modelId="{71986E32-C6F1-4E89-A40F-67A1BD4D5217}" type="sibTrans" cxnId="{6481542E-B849-45A4-8118-BEC12EA5DD0F}">
      <dgm:prSet/>
      <dgm:spPr/>
      <dgm:t>
        <a:bodyPr/>
        <a:lstStyle/>
        <a:p>
          <a:endParaRPr lang="en-US"/>
        </a:p>
      </dgm:t>
    </dgm:pt>
    <dgm:pt modelId="{74006332-AAA4-45AE-9689-D275F87C7878}">
      <dgm:prSet/>
      <dgm:spPr/>
      <dgm:t>
        <a:bodyPr/>
        <a:lstStyle/>
        <a:p>
          <a:r>
            <a:rPr lang="ar-SA" dirty="0" smtClean="0"/>
            <a:t>تقديم برامج نوعية في التوعية المجتمعية الخاصة بالمدارس</a:t>
          </a:r>
          <a:endParaRPr lang="en-US" dirty="0"/>
        </a:p>
      </dgm:t>
    </dgm:pt>
    <dgm:pt modelId="{03142FE3-34D2-41D3-A8EE-287802C583D1}" type="parTrans" cxnId="{B4FB5E05-8ACF-4DA6-B891-13402B021494}">
      <dgm:prSet/>
      <dgm:spPr/>
      <dgm:t>
        <a:bodyPr/>
        <a:lstStyle/>
        <a:p>
          <a:endParaRPr lang="en-US"/>
        </a:p>
      </dgm:t>
    </dgm:pt>
    <dgm:pt modelId="{BA750C46-A61A-4D1A-A2FA-823EC4A9DE7F}" type="sibTrans" cxnId="{B4FB5E05-8ACF-4DA6-B891-13402B021494}">
      <dgm:prSet/>
      <dgm:spPr/>
      <dgm:t>
        <a:bodyPr/>
        <a:lstStyle/>
        <a:p>
          <a:endParaRPr lang="en-US"/>
        </a:p>
      </dgm:t>
    </dgm:pt>
    <dgm:pt modelId="{F89E879A-1743-40A8-B0E2-24887EBBD2B0}" type="pres">
      <dgm:prSet presAssocID="{BCF3628E-D2C7-4FC6-B604-28C56607E712}" presName="Name0" presStyleCnt="0">
        <dgm:presLayoutVars>
          <dgm:chMax val="7"/>
          <dgm:dir/>
          <dgm:resizeHandles val="exact"/>
        </dgm:presLayoutVars>
      </dgm:prSet>
      <dgm:spPr/>
    </dgm:pt>
    <dgm:pt modelId="{966CF74F-D8E3-448C-B5BE-B60918DDFE4C}" type="pres">
      <dgm:prSet presAssocID="{BCF3628E-D2C7-4FC6-B604-28C56607E712}" presName="ellipse1" presStyleLbl="vennNode1" presStyleIdx="0" presStyleCnt="4" custLinFactX="54817" custLinFactNeighborX="100000" custLinFactNeighborY="-32716">
        <dgm:presLayoutVars>
          <dgm:bulletEnabled val="1"/>
        </dgm:presLayoutVars>
      </dgm:prSet>
      <dgm:spPr/>
      <dgm:t>
        <a:bodyPr/>
        <a:lstStyle/>
        <a:p>
          <a:endParaRPr lang="en-US"/>
        </a:p>
      </dgm:t>
    </dgm:pt>
    <dgm:pt modelId="{15D6E5D6-67BF-4C2B-AA96-D53ECBE82868}" type="pres">
      <dgm:prSet presAssocID="{BCF3628E-D2C7-4FC6-B604-28C56607E712}" presName="ellipse2" presStyleLbl="vennNode1" presStyleIdx="1" presStyleCnt="4" custLinFactNeighborX="761" custLinFactNeighborY="9740">
        <dgm:presLayoutVars>
          <dgm:bulletEnabled val="1"/>
        </dgm:presLayoutVars>
      </dgm:prSet>
      <dgm:spPr/>
      <dgm:t>
        <a:bodyPr/>
        <a:lstStyle/>
        <a:p>
          <a:endParaRPr lang="en-US"/>
        </a:p>
      </dgm:t>
    </dgm:pt>
    <dgm:pt modelId="{4EFCF1C3-D646-47FB-9CA7-77AF51D81932}" type="pres">
      <dgm:prSet presAssocID="{BCF3628E-D2C7-4FC6-B604-28C56607E712}" presName="ellipse3" presStyleLbl="vennNode1" presStyleIdx="2" presStyleCnt="4" custLinFactNeighborX="-50283" custLinFactNeighborY="-38940">
        <dgm:presLayoutVars>
          <dgm:bulletEnabled val="1"/>
        </dgm:presLayoutVars>
      </dgm:prSet>
      <dgm:spPr/>
      <dgm:t>
        <a:bodyPr/>
        <a:lstStyle/>
        <a:p>
          <a:endParaRPr lang="en-US"/>
        </a:p>
      </dgm:t>
    </dgm:pt>
    <dgm:pt modelId="{4B6B7266-6C21-4937-8FA7-3152FCE0EA96}" type="pres">
      <dgm:prSet presAssocID="{BCF3628E-D2C7-4FC6-B604-28C56607E712}" presName="ellipse4" presStyleLbl="vennNode1" presStyleIdx="3" presStyleCnt="4" custLinFactNeighborX="3588" custLinFactNeighborY="10764">
        <dgm:presLayoutVars>
          <dgm:bulletEnabled val="1"/>
        </dgm:presLayoutVars>
      </dgm:prSet>
      <dgm:spPr/>
      <dgm:t>
        <a:bodyPr/>
        <a:lstStyle/>
        <a:p>
          <a:endParaRPr lang="en-US"/>
        </a:p>
      </dgm:t>
    </dgm:pt>
  </dgm:ptLst>
  <dgm:cxnLst>
    <dgm:cxn modelId="{581D9EC9-D40A-429C-8E17-E0E2A8510DDF}" type="presOf" srcId="{74006332-AAA4-45AE-9689-D275F87C7878}" destId="{4B6B7266-6C21-4937-8FA7-3152FCE0EA96}" srcOrd="0" destOrd="0" presId="urn:microsoft.com/office/officeart/2005/8/layout/rings+Icon"/>
    <dgm:cxn modelId="{6481542E-B849-45A4-8118-BEC12EA5DD0F}" srcId="{BCF3628E-D2C7-4FC6-B604-28C56607E712}" destId="{2F733586-177E-4B73-AE0D-B9E269D713F8}" srcOrd="2" destOrd="0" parTransId="{706F0962-338C-4D98-AAE5-DFF81651FF2B}" sibTransId="{71986E32-C6F1-4E89-A40F-67A1BD4D5217}"/>
    <dgm:cxn modelId="{B4FB5E05-8ACF-4DA6-B891-13402B021494}" srcId="{BCF3628E-D2C7-4FC6-B604-28C56607E712}" destId="{74006332-AAA4-45AE-9689-D275F87C7878}" srcOrd="3" destOrd="0" parTransId="{03142FE3-34D2-41D3-A8EE-287802C583D1}" sibTransId="{BA750C46-A61A-4D1A-A2FA-823EC4A9DE7F}"/>
    <dgm:cxn modelId="{A2DCE2F8-A79B-4001-A3FF-2878260D0C63}" type="presOf" srcId="{2440A795-C1BD-464D-A783-812AF045D343}" destId="{15D6E5D6-67BF-4C2B-AA96-D53ECBE82868}" srcOrd="0" destOrd="0" presId="urn:microsoft.com/office/officeart/2005/8/layout/rings+Icon"/>
    <dgm:cxn modelId="{B52C636E-1188-47DC-8556-F0F8F6AB6879}" srcId="{BCF3628E-D2C7-4FC6-B604-28C56607E712}" destId="{8D9D9188-EDC1-4D07-BE88-48B46B044E01}" srcOrd="0" destOrd="0" parTransId="{92511FBB-E86E-4954-A532-BC0802015D7B}" sibTransId="{EBC32166-BE13-4E2D-8C89-6A23E1D5D4A0}"/>
    <dgm:cxn modelId="{61333376-E078-4488-A3EA-48D16D43D7FF}" srcId="{BCF3628E-D2C7-4FC6-B604-28C56607E712}" destId="{2440A795-C1BD-464D-A783-812AF045D343}" srcOrd="1" destOrd="0" parTransId="{635795C4-0AE2-491C-A82C-7EF34B7F7946}" sibTransId="{C25AB72C-3C7C-444E-A954-72EACD34B7BD}"/>
    <dgm:cxn modelId="{86163AF1-0DBA-4F26-9CA5-9D440437753C}" type="presOf" srcId="{8D9D9188-EDC1-4D07-BE88-48B46B044E01}" destId="{966CF74F-D8E3-448C-B5BE-B60918DDFE4C}" srcOrd="0" destOrd="0" presId="urn:microsoft.com/office/officeart/2005/8/layout/rings+Icon"/>
    <dgm:cxn modelId="{E6C2AC1F-A0B4-49C2-9D52-DD05C932F4D0}" type="presOf" srcId="{2F733586-177E-4B73-AE0D-B9E269D713F8}" destId="{4EFCF1C3-D646-47FB-9CA7-77AF51D81932}" srcOrd="0" destOrd="0" presId="urn:microsoft.com/office/officeart/2005/8/layout/rings+Icon"/>
    <dgm:cxn modelId="{672EEBF4-13E2-4281-91E2-5B060383C374}" type="presOf" srcId="{BCF3628E-D2C7-4FC6-B604-28C56607E712}" destId="{F89E879A-1743-40A8-B0E2-24887EBBD2B0}" srcOrd="0" destOrd="0" presId="urn:microsoft.com/office/officeart/2005/8/layout/rings+Icon"/>
    <dgm:cxn modelId="{34BADEEF-0056-4794-A357-BDA0A1AC022F}" type="presParOf" srcId="{F89E879A-1743-40A8-B0E2-24887EBBD2B0}" destId="{966CF74F-D8E3-448C-B5BE-B60918DDFE4C}" srcOrd="0" destOrd="0" presId="urn:microsoft.com/office/officeart/2005/8/layout/rings+Icon"/>
    <dgm:cxn modelId="{7AFE5264-8F0D-49BA-BC61-F4A21CC84774}" type="presParOf" srcId="{F89E879A-1743-40A8-B0E2-24887EBBD2B0}" destId="{15D6E5D6-67BF-4C2B-AA96-D53ECBE82868}" srcOrd="1" destOrd="0" presId="urn:microsoft.com/office/officeart/2005/8/layout/rings+Icon"/>
    <dgm:cxn modelId="{DF38B33C-7153-4F7B-9B56-57401929921D}" type="presParOf" srcId="{F89E879A-1743-40A8-B0E2-24887EBBD2B0}" destId="{4EFCF1C3-D646-47FB-9CA7-77AF51D81932}" srcOrd="2" destOrd="0" presId="urn:microsoft.com/office/officeart/2005/8/layout/rings+Icon"/>
    <dgm:cxn modelId="{06515C4D-DCBF-4CE2-93B1-E8EC27991FA2}" type="presParOf" srcId="{F89E879A-1743-40A8-B0E2-24887EBBD2B0}" destId="{4B6B7266-6C21-4937-8FA7-3152FCE0EA96}"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2FC4E5-98E8-47CF-9876-4C1D2C942BE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8A82B46-35FE-4A22-B322-D4D28F08E500}">
      <dgm:prSet phldrT="[Text]" custT="1"/>
      <dgm:spPr>
        <a:solidFill>
          <a:srgbClr val="0EBC8F"/>
        </a:solidFill>
      </dgm:spPr>
      <dgm:t>
        <a:bodyPr/>
        <a:lstStyle/>
        <a:p>
          <a:r>
            <a:rPr lang="ar-SA" sz="2000" b="0" dirty="0" smtClean="0">
              <a:solidFill>
                <a:schemeClr val="bg1"/>
              </a:solidFill>
              <a:latin typeface="Times New Roman" panose="02020603050405020304" pitchFamily="18" charset="0"/>
              <a:cs typeface="Times New Roman" panose="02020603050405020304" pitchFamily="18" charset="0"/>
            </a:rPr>
            <a:t>الجريمة المنظمة</a:t>
          </a:r>
          <a:endParaRPr lang="en-US" sz="2000" b="0" dirty="0">
            <a:solidFill>
              <a:schemeClr val="bg1"/>
            </a:solidFill>
          </a:endParaRPr>
        </a:p>
      </dgm:t>
    </dgm:pt>
    <dgm:pt modelId="{E2C589D3-1C09-4C20-BAB2-1CDBD3D69B1C}" type="parTrans" cxnId="{28910B73-23CF-4BCA-8147-488A13E05AE0}">
      <dgm:prSet/>
      <dgm:spPr/>
      <dgm:t>
        <a:bodyPr/>
        <a:lstStyle/>
        <a:p>
          <a:endParaRPr lang="en-US" sz="2000" b="0">
            <a:solidFill>
              <a:srgbClr val="FFFF00"/>
            </a:solidFill>
          </a:endParaRPr>
        </a:p>
      </dgm:t>
    </dgm:pt>
    <dgm:pt modelId="{A4AE8B27-D24B-4D5E-97F4-476AF6486F7B}" type="sibTrans" cxnId="{28910B73-23CF-4BCA-8147-488A13E05AE0}">
      <dgm:prSet/>
      <dgm:spPr/>
      <dgm:t>
        <a:bodyPr/>
        <a:lstStyle/>
        <a:p>
          <a:endParaRPr lang="en-US" sz="2000" b="0">
            <a:solidFill>
              <a:srgbClr val="FFFF00"/>
            </a:solidFill>
          </a:endParaRPr>
        </a:p>
      </dgm:t>
    </dgm:pt>
    <dgm:pt modelId="{A0CDD2AC-74EF-4FF1-8625-FA15B662FEE8}">
      <dgm:prSet phldrT="[Text]" custT="1"/>
      <dgm:spPr>
        <a:solidFill>
          <a:srgbClr val="0EBC8F"/>
        </a:solidFill>
      </dgm:spPr>
      <dgm:t>
        <a:bodyPr/>
        <a:lstStyle/>
        <a:p>
          <a:r>
            <a:rPr lang="ar-SA" sz="2000" b="0" dirty="0" smtClean="0">
              <a:solidFill>
                <a:schemeClr val="bg1"/>
              </a:solidFill>
              <a:latin typeface="Times New Roman" panose="02020603050405020304" pitchFamily="18" charset="0"/>
              <a:cs typeface="Times New Roman" panose="02020603050405020304" pitchFamily="18" charset="0"/>
            </a:rPr>
            <a:t>الارهاب</a:t>
          </a:r>
          <a:endParaRPr lang="en-US" sz="2000" b="0" dirty="0">
            <a:solidFill>
              <a:schemeClr val="bg1"/>
            </a:solidFill>
          </a:endParaRPr>
        </a:p>
      </dgm:t>
    </dgm:pt>
    <dgm:pt modelId="{983539DF-ED2B-44D2-A448-83F9BC18F2BE}" type="parTrans" cxnId="{03E71125-3C2D-4525-B23B-488B95AFDB62}">
      <dgm:prSet/>
      <dgm:spPr/>
      <dgm:t>
        <a:bodyPr/>
        <a:lstStyle/>
        <a:p>
          <a:endParaRPr lang="en-US" sz="2000" b="0">
            <a:solidFill>
              <a:srgbClr val="FFFF00"/>
            </a:solidFill>
          </a:endParaRPr>
        </a:p>
      </dgm:t>
    </dgm:pt>
    <dgm:pt modelId="{FC14858E-E570-4018-BC38-08540504115B}" type="sibTrans" cxnId="{03E71125-3C2D-4525-B23B-488B95AFDB62}">
      <dgm:prSet/>
      <dgm:spPr/>
      <dgm:t>
        <a:bodyPr/>
        <a:lstStyle/>
        <a:p>
          <a:endParaRPr lang="en-US" sz="2000" b="0">
            <a:solidFill>
              <a:srgbClr val="FFFF00"/>
            </a:solidFill>
          </a:endParaRPr>
        </a:p>
      </dgm:t>
    </dgm:pt>
    <dgm:pt modelId="{89241BF2-F2E5-4EE9-9170-3025BD4A92DF}">
      <dgm:prSet phldrT="[Text]" custT="1"/>
      <dgm:spPr>
        <a:solidFill>
          <a:srgbClr val="0EBC8F"/>
        </a:solidFill>
      </dgm:spPr>
      <dgm:t>
        <a:bodyPr/>
        <a:lstStyle/>
        <a:p>
          <a:r>
            <a:rPr lang="ar-SA" sz="2000" b="0" dirty="0" smtClean="0">
              <a:solidFill>
                <a:schemeClr val="bg1"/>
              </a:solidFill>
              <a:latin typeface="Times New Roman" panose="02020603050405020304" pitchFamily="18" charset="0"/>
              <a:cs typeface="Times New Roman" panose="02020603050405020304" pitchFamily="18" charset="0"/>
            </a:rPr>
            <a:t>الهجرة الغير شرعية</a:t>
          </a:r>
          <a:endParaRPr lang="en-US" sz="2000" b="0" dirty="0">
            <a:solidFill>
              <a:schemeClr val="bg1"/>
            </a:solidFill>
          </a:endParaRPr>
        </a:p>
      </dgm:t>
    </dgm:pt>
    <dgm:pt modelId="{0CE68B9F-983F-40E1-8DC2-14B1A46C0CFF}" type="parTrans" cxnId="{1BBDCDD0-CA70-4370-83BE-CD6FC01B63B3}">
      <dgm:prSet/>
      <dgm:spPr/>
      <dgm:t>
        <a:bodyPr/>
        <a:lstStyle/>
        <a:p>
          <a:endParaRPr lang="en-US" sz="2000" b="0">
            <a:solidFill>
              <a:srgbClr val="FFFF00"/>
            </a:solidFill>
          </a:endParaRPr>
        </a:p>
      </dgm:t>
    </dgm:pt>
    <dgm:pt modelId="{63A4D5BD-FF4C-4D34-95BA-C9DFBB9DE823}" type="sibTrans" cxnId="{1BBDCDD0-CA70-4370-83BE-CD6FC01B63B3}">
      <dgm:prSet/>
      <dgm:spPr/>
      <dgm:t>
        <a:bodyPr/>
        <a:lstStyle/>
        <a:p>
          <a:endParaRPr lang="en-US" sz="2000" b="0">
            <a:solidFill>
              <a:srgbClr val="FFFF00"/>
            </a:solidFill>
          </a:endParaRPr>
        </a:p>
      </dgm:t>
    </dgm:pt>
    <dgm:pt modelId="{4486E1B1-1192-41BA-9539-F2D53CAAD8B2}">
      <dgm:prSet phldrT="[Text]" custT="1"/>
      <dgm:spPr>
        <a:solidFill>
          <a:srgbClr val="0EBC8F"/>
        </a:solidFill>
      </dgm:spPr>
      <dgm:t>
        <a:bodyPr/>
        <a:lstStyle/>
        <a:p>
          <a:r>
            <a:rPr lang="ar-SA" sz="2000" b="0" dirty="0" smtClean="0">
              <a:solidFill>
                <a:schemeClr val="bg1"/>
              </a:solidFill>
              <a:latin typeface="Times New Roman" panose="02020603050405020304" pitchFamily="18" charset="0"/>
              <a:cs typeface="Times New Roman" panose="02020603050405020304" pitchFamily="18" charset="0"/>
            </a:rPr>
            <a:t>الجرائم الإلكترونية</a:t>
          </a:r>
          <a:endParaRPr lang="en-US" sz="2000" b="0" dirty="0">
            <a:solidFill>
              <a:schemeClr val="bg1"/>
            </a:solidFill>
          </a:endParaRPr>
        </a:p>
      </dgm:t>
    </dgm:pt>
    <dgm:pt modelId="{224CA00E-149B-4309-8398-EEA63C65EDC9}" type="parTrans" cxnId="{26D171AF-D45A-4707-8CC8-ACA974B4B081}">
      <dgm:prSet/>
      <dgm:spPr/>
      <dgm:t>
        <a:bodyPr/>
        <a:lstStyle/>
        <a:p>
          <a:endParaRPr lang="en-US" sz="2000" b="0">
            <a:solidFill>
              <a:srgbClr val="FFFF00"/>
            </a:solidFill>
          </a:endParaRPr>
        </a:p>
      </dgm:t>
    </dgm:pt>
    <dgm:pt modelId="{54D4FAF6-B068-40B0-A6EA-8DDDCE66CF26}" type="sibTrans" cxnId="{26D171AF-D45A-4707-8CC8-ACA974B4B081}">
      <dgm:prSet/>
      <dgm:spPr/>
      <dgm:t>
        <a:bodyPr/>
        <a:lstStyle/>
        <a:p>
          <a:endParaRPr lang="en-US" sz="2000" b="0">
            <a:solidFill>
              <a:srgbClr val="FFFF00"/>
            </a:solidFill>
          </a:endParaRPr>
        </a:p>
      </dgm:t>
    </dgm:pt>
    <dgm:pt modelId="{6B1B6E8F-28AD-4924-A6BF-394DD4473E1C}">
      <dgm:prSet phldrT="[Text]" custT="1"/>
      <dgm:spPr>
        <a:solidFill>
          <a:srgbClr val="0EBC8F"/>
        </a:solidFill>
      </dgm:spPr>
      <dgm:t>
        <a:bodyPr/>
        <a:lstStyle/>
        <a:p>
          <a:r>
            <a:rPr lang="ar-SA" sz="2000" b="0" dirty="0" smtClean="0">
              <a:solidFill>
                <a:schemeClr val="bg1"/>
              </a:solidFill>
              <a:latin typeface="Times New Roman" panose="02020603050405020304" pitchFamily="18" charset="0"/>
              <a:cs typeface="Times New Roman" panose="02020603050405020304" pitchFamily="18" charset="0"/>
            </a:rPr>
            <a:t>تطور الأساليب الاجرامية</a:t>
          </a:r>
          <a:endParaRPr lang="en-US" sz="2000" b="0" dirty="0">
            <a:solidFill>
              <a:schemeClr val="bg1"/>
            </a:solidFill>
          </a:endParaRPr>
        </a:p>
      </dgm:t>
    </dgm:pt>
    <dgm:pt modelId="{637C65C4-89C5-4B9F-B657-194A940CDF40}" type="parTrans" cxnId="{3931D6B6-F63D-47FF-8648-42756B6E832B}">
      <dgm:prSet/>
      <dgm:spPr/>
      <dgm:t>
        <a:bodyPr/>
        <a:lstStyle/>
        <a:p>
          <a:endParaRPr lang="en-US" sz="2000" b="0">
            <a:solidFill>
              <a:srgbClr val="FFFF00"/>
            </a:solidFill>
          </a:endParaRPr>
        </a:p>
      </dgm:t>
    </dgm:pt>
    <dgm:pt modelId="{8E056A64-3402-45EB-AF3F-8A0B1390B3B5}" type="sibTrans" cxnId="{3931D6B6-F63D-47FF-8648-42756B6E832B}">
      <dgm:prSet/>
      <dgm:spPr/>
      <dgm:t>
        <a:bodyPr/>
        <a:lstStyle/>
        <a:p>
          <a:endParaRPr lang="en-US" sz="2000" b="0">
            <a:solidFill>
              <a:srgbClr val="FFFF00"/>
            </a:solidFill>
          </a:endParaRPr>
        </a:p>
      </dgm:t>
    </dgm:pt>
    <dgm:pt modelId="{CD3147CA-79D6-454A-B45E-492C5478FF4C}">
      <dgm:prSet phldrT="[Text]" custT="1"/>
      <dgm:spPr>
        <a:solidFill>
          <a:srgbClr val="0EBC8F"/>
        </a:solidFill>
      </dgm:spPr>
      <dgm:t>
        <a:bodyPr/>
        <a:lstStyle/>
        <a:p>
          <a:r>
            <a:rPr lang="ar-SA" sz="2000" b="0" dirty="0" smtClean="0">
              <a:solidFill>
                <a:schemeClr val="bg1"/>
              </a:solidFill>
              <a:latin typeface="Times New Roman" panose="02020603050405020304" pitchFamily="18" charset="0"/>
              <a:cs typeface="Times New Roman" panose="02020603050405020304" pitchFamily="18" charset="0"/>
            </a:rPr>
            <a:t>الاتجار بالمخدرات</a:t>
          </a:r>
          <a:endParaRPr lang="en-US" sz="2000" b="0" dirty="0">
            <a:solidFill>
              <a:schemeClr val="bg1"/>
            </a:solidFill>
            <a:latin typeface="Times New Roman" panose="02020603050405020304" pitchFamily="18" charset="0"/>
            <a:cs typeface="Times New Roman" panose="02020603050405020304" pitchFamily="18" charset="0"/>
          </a:endParaRPr>
        </a:p>
      </dgm:t>
    </dgm:pt>
    <dgm:pt modelId="{7439A67E-46CB-44BB-8569-B3C09D92E5A5}" type="parTrans" cxnId="{97DCB3A5-5848-4F95-BBA8-D7BAD7B3B7C8}">
      <dgm:prSet/>
      <dgm:spPr/>
      <dgm:t>
        <a:bodyPr/>
        <a:lstStyle/>
        <a:p>
          <a:endParaRPr lang="en-US"/>
        </a:p>
      </dgm:t>
    </dgm:pt>
    <dgm:pt modelId="{ADB927B3-240E-44D4-AFE3-1AF1EFB5AA1B}" type="sibTrans" cxnId="{97DCB3A5-5848-4F95-BBA8-D7BAD7B3B7C8}">
      <dgm:prSet/>
      <dgm:spPr/>
      <dgm:t>
        <a:bodyPr/>
        <a:lstStyle/>
        <a:p>
          <a:endParaRPr lang="en-US"/>
        </a:p>
      </dgm:t>
    </dgm:pt>
    <dgm:pt modelId="{070F5E29-3E97-4E14-B419-51FE9428405D}" type="pres">
      <dgm:prSet presAssocID="{CA2FC4E5-98E8-47CF-9876-4C1D2C942BEA}" presName="diagram" presStyleCnt="0">
        <dgm:presLayoutVars>
          <dgm:dir/>
          <dgm:resizeHandles val="exact"/>
        </dgm:presLayoutVars>
      </dgm:prSet>
      <dgm:spPr/>
      <dgm:t>
        <a:bodyPr/>
        <a:lstStyle/>
        <a:p>
          <a:endParaRPr lang="en-US"/>
        </a:p>
      </dgm:t>
    </dgm:pt>
    <dgm:pt modelId="{3EF73218-3AA9-49AC-B1BA-96D6A9E0B285}" type="pres">
      <dgm:prSet presAssocID="{E8A82B46-35FE-4A22-B322-D4D28F08E500}" presName="node" presStyleLbl="node1" presStyleIdx="0" presStyleCnt="6">
        <dgm:presLayoutVars>
          <dgm:bulletEnabled val="1"/>
        </dgm:presLayoutVars>
      </dgm:prSet>
      <dgm:spPr/>
      <dgm:t>
        <a:bodyPr/>
        <a:lstStyle/>
        <a:p>
          <a:endParaRPr lang="en-US"/>
        </a:p>
      </dgm:t>
    </dgm:pt>
    <dgm:pt modelId="{BF39C6A7-7DA0-4DEA-9C0E-704EDC3E448F}" type="pres">
      <dgm:prSet presAssocID="{A4AE8B27-D24B-4D5E-97F4-476AF6486F7B}" presName="sibTrans" presStyleCnt="0"/>
      <dgm:spPr/>
    </dgm:pt>
    <dgm:pt modelId="{3B7BA870-AA42-4CE6-AA7C-138448DAB56C}" type="pres">
      <dgm:prSet presAssocID="{A0CDD2AC-74EF-4FF1-8625-FA15B662FEE8}" presName="node" presStyleLbl="node1" presStyleIdx="1" presStyleCnt="6">
        <dgm:presLayoutVars>
          <dgm:bulletEnabled val="1"/>
        </dgm:presLayoutVars>
      </dgm:prSet>
      <dgm:spPr/>
      <dgm:t>
        <a:bodyPr/>
        <a:lstStyle/>
        <a:p>
          <a:endParaRPr lang="en-US"/>
        </a:p>
      </dgm:t>
    </dgm:pt>
    <dgm:pt modelId="{15D82B97-C551-46C5-8181-D022079476E2}" type="pres">
      <dgm:prSet presAssocID="{FC14858E-E570-4018-BC38-08540504115B}" presName="sibTrans" presStyleCnt="0"/>
      <dgm:spPr/>
    </dgm:pt>
    <dgm:pt modelId="{4F2832C8-D05B-4334-8E5B-4B644AD06D92}" type="pres">
      <dgm:prSet presAssocID="{89241BF2-F2E5-4EE9-9170-3025BD4A92DF}" presName="node" presStyleLbl="node1" presStyleIdx="2" presStyleCnt="6" custLinFactNeighborY="2440">
        <dgm:presLayoutVars>
          <dgm:bulletEnabled val="1"/>
        </dgm:presLayoutVars>
      </dgm:prSet>
      <dgm:spPr/>
      <dgm:t>
        <a:bodyPr/>
        <a:lstStyle/>
        <a:p>
          <a:endParaRPr lang="en-US"/>
        </a:p>
      </dgm:t>
    </dgm:pt>
    <dgm:pt modelId="{A67039C8-8D81-4761-AE61-DB101D6DEC79}" type="pres">
      <dgm:prSet presAssocID="{63A4D5BD-FF4C-4D34-95BA-C9DFBB9DE823}" presName="sibTrans" presStyleCnt="0"/>
      <dgm:spPr/>
    </dgm:pt>
    <dgm:pt modelId="{00DB4723-FC19-4B49-A924-2FF28A6FFEB0}" type="pres">
      <dgm:prSet presAssocID="{4486E1B1-1192-41BA-9539-F2D53CAAD8B2}" presName="node" presStyleLbl="node1" presStyleIdx="3" presStyleCnt="6">
        <dgm:presLayoutVars>
          <dgm:bulletEnabled val="1"/>
        </dgm:presLayoutVars>
      </dgm:prSet>
      <dgm:spPr/>
      <dgm:t>
        <a:bodyPr/>
        <a:lstStyle/>
        <a:p>
          <a:endParaRPr lang="en-US"/>
        </a:p>
      </dgm:t>
    </dgm:pt>
    <dgm:pt modelId="{779D2F54-6511-4997-B11C-3F26BB88A9B0}" type="pres">
      <dgm:prSet presAssocID="{54D4FAF6-B068-40B0-A6EA-8DDDCE66CF26}" presName="sibTrans" presStyleCnt="0"/>
      <dgm:spPr/>
    </dgm:pt>
    <dgm:pt modelId="{398C4B27-4AB6-4D10-A8D1-3075CCEAACC9}" type="pres">
      <dgm:prSet presAssocID="{6B1B6E8F-28AD-4924-A6BF-394DD4473E1C}" presName="node" presStyleLbl="node1" presStyleIdx="4" presStyleCnt="6">
        <dgm:presLayoutVars>
          <dgm:bulletEnabled val="1"/>
        </dgm:presLayoutVars>
      </dgm:prSet>
      <dgm:spPr/>
      <dgm:t>
        <a:bodyPr/>
        <a:lstStyle/>
        <a:p>
          <a:endParaRPr lang="en-US"/>
        </a:p>
      </dgm:t>
    </dgm:pt>
    <dgm:pt modelId="{3C9BF348-E7FE-4808-8E98-B21158E09EE7}" type="pres">
      <dgm:prSet presAssocID="{8E056A64-3402-45EB-AF3F-8A0B1390B3B5}" presName="sibTrans" presStyleCnt="0"/>
      <dgm:spPr/>
    </dgm:pt>
    <dgm:pt modelId="{AD9E4E08-23B6-41FC-9EDF-F5C1DF13D3F3}" type="pres">
      <dgm:prSet presAssocID="{CD3147CA-79D6-454A-B45E-492C5478FF4C}" presName="node" presStyleLbl="node1" presStyleIdx="5" presStyleCnt="6">
        <dgm:presLayoutVars>
          <dgm:bulletEnabled val="1"/>
        </dgm:presLayoutVars>
      </dgm:prSet>
      <dgm:spPr/>
      <dgm:t>
        <a:bodyPr/>
        <a:lstStyle/>
        <a:p>
          <a:endParaRPr lang="en-US"/>
        </a:p>
      </dgm:t>
    </dgm:pt>
  </dgm:ptLst>
  <dgm:cxnLst>
    <dgm:cxn modelId="{03E71125-3C2D-4525-B23B-488B95AFDB62}" srcId="{CA2FC4E5-98E8-47CF-9876-4C1D2C942BEA}" destId="{A0CDD2AC-74EF-4FF1-8625-FA15B662FEE8}" srcOrd="1" destOrd="0" parTransId="{983539DF-ED2B-44D2-A448-83F9BC18F2BE}" sibTransId="{FC14858E-E570-4018-BC38-08540504115B}"/>
    <dgm:cxn modelId="{45E9F03E-702A-46C1-901E-A8BCDEE140D2}" type="presOf" srcId="{6B1B6E8F-28AD-4924-A6BF-394DD4473E1C}" destId="{398C4B27-4AB6-4D10-A8D1-3075CCEAACC9}" srcOrd="0" destOrd="0" presId="urn:microsoft.com/office/officeart/2005/8/layout/default"/>
    <dgm:cxn modelId="{02B6F57F-2780-4983-A38A-3A5F42FC5F62}" type="presOf" srcId="{CA2FC4E5-98E8-47CF-9876-4C1D2C942BEA}" destId="{070F5E29-3E97-4E14-B419-51FE9428405D}" srcOrd="0" destOrd="0" presId="urn:microsoft.com/office/officeart/2005/8/layout/default"/>
    <dgm:cxn modelId="{9BE59066-969A-4A9A-81C4-C66CDE7D0050}" type="presOf" srcId="{E8A82B46-35FE-4A22-B322-D4D28F08E500}" destId="{3EF73218-3AA9-49AC-B1BA-96D6A9E0B285}" srcOrd="0" destOrd="0" presId="urn:microsoft.com/office/officeart/2005/8/layout/default"/>
    <dgm:cxn modelId="{26D171AF-D45A-4707-8CC8-ACA974B4B081}" srcId="{CA2FC4E5-98E8-47CF-9876-4C1D2C942BEA}" destId="{4486E1B1-1192-41BA-9539-F2D53CAAD8B2}" srcOrd="3" destOrd="0" parTransId="{224CA00E-149B-4309-8398-EEA63C65EDC9}" sibTransId="{54D4FAF6-B068-40B0-A6EA-8DDDCE66CF26}"/>
    <dgm:cxn modelId="{28910B73-23CF-4BCA-8147-488A13E05AE0}" srcId="{CA2FC4E5-98E8-47CF-9876-4C1D2C942BEA}" destId="{E8A82B46-35FE-4A22-B322-D4D28F08E500}" srcOrd="0" destOrd="0" parTransId="{E2C589D3-1C09-4C20-BAB2-1CDBD3D69B1C}" sibTransId="{A4AE8B27-D24B-4D5E-97F4-476AF6486F7B}"/>
    <dgm:cxn modelId="{3931D6B6-F63D-47FF-8648-42756B6E832B}" srcId="{CA2FC4E5-98E8-47CF-9876-4C1D2C942BEA}" destId="{6B1B6E8F-28AD-4924-A6BF-394DD4473E1C}" srcOrd="4" destOrd="0" parTransId="{637C65C4-89C5-4B9F-B657-194A940CDF40}" sibTransId="{8E056A64-3402-45EB-AF3F-8A0B1390B3B5}"/>
    <dgm:cxn modelId="{BA28ECB1-019D-4C4A-BA19-E1E76B7047A9}" type="presOf" srcId="{89241BF2-F2E5-4EE9-9170-3025BD4A92DF}" destId="{4F2832C8-D05B-4334-8E5B-4B644AD06D92}" srcOrd="0" destOrd="0" presId="urn:microsoft.com/office/officeart/2005/8/layout/default"/>
    <dgm:cxn modelId="{249A3938-D59B-483B-83E6-4582CBA0BC84}" type="presOf" srcId="{A0CDD2AC-74EF-4FF1-8625-FA15B662FEE8}" destId="{3B7BA870-AA42-4CE6-AA7C-138448DAB56C}" srcOrd="0" destOrd="0" presId="urn:microsoft.com/office/officeart/2005/8/layout/default"/>
    <dgm:cxn modelId="{B3B835E0-B1C1-4A67-8737-EE9BAF6A4D27}" type="presOf" srcId="{CD3147CA-79D6-454A-B45E-492C5478FF4C}" destId="{AD9E4E08-23B6-41FC-9EDF-F5C1DF13D3F3}" srcOrd="0" destOrd="0" presId="urn:microsoft.com/office/officeart/2005/8/layout/default"/>
    <dgm:cxn modelId="{BE0DC98E-FA53-4CEA-B6A6-20702CCB3793}" type="presOf" srcId="{4486E1B1-1192-41BA-9539-F2D53CAAD8B2}" destId="{00DB4723-FC19-4B49-A924-2FF28A6FFEB0}" srcOrd="0" destOrd="0" presId="urn:microsoft.com/office/officeart/2005/8/layout/default"/>
    <dgm:cxn modelId="{1BBDCDD0-CA70-4370-83BE-CD6FC01B63B3}" srcId="{CA2FC4E5-98E8-47CF-9876-4C1D2C942BEA}" destId="{89241BF2-F2E5-4EE9-9170-3025BD4A92DF}" srcOrd="2" destOrd="0" parTransId="{0CE68B9F-983F-40E1-8DC2-14B1A46C0CFF}" sibTransId="{63A4D5BD-FF4C-4D34-95BA-C9DFBB9DE823}"/>
    <dgm:cxn modelId="{97DCB3A5-5848-4F95-BBA8-D7BAD7B3B7C8}" srcId="{CA2FC4E5-98E8-47CF-9876-4C1D2C942BEA}" destId="{CD3147CA-79D6-454A-B45E-492C5478FF4C}" srcOrd="5" destOrd="0" parTransId="{7439A67E-46CB-44BB-8569-B3C09D92E5A5}" sibTransId="{ADB927B3-240E-44D4-AFE3-1AF1EFB5AA1B}"/>
    <dgm:cxn modelId="{8F5CEB55-D054-40E8-BDE4-6364B06A9D6C}" type="presParOf" srcId="{070F5E29-3E97-4E14-B419-51FE9428405D}" destId="{3EF73218-3AA9-49AC-B1BA-96D6A9E0B285}" srcOrd="0" destOrd="0" presId="urn:microsoft.com/office/officeart/2005/8/layout/default"/>
    <dgm:cxn modelId="{08E959E5-5C64-4105-AD4F-C066AE9495D4}" type="presParOf" srcId="{070F5E29-3E97-4E14-B419-51FE9428405D}" destId="{BF39C6A7-7DA0-4DEA-9C0E-704EDC3E448F}" srcOrd="1" destOrd="0" presId="urn:microsoft.com/office/officeart/2005/8/layout/default"/>
    <dgm:cxn modelId="{8C7AFB87-8F0D-40DA-8E6F-7C28BCB81BEA}" type="presParOf" srcId="{070F5E29-3E97-4E14-B419-51FE9428405D}" destId="{3B7BA870-AA42-4CE6-AA7C-138448DAB56C}" srcOrd="2" destOrd="0" presId="urn:microsoft.com/office/officeart/2005/8/layout/default"/>
    <dgm:cxn modelId="{BED2C731-96A9-4075-8E7E-4BF6A80CA629}" type="presParOf" srcId="{070F5E29-3E97-4E14-B419-51FE9428405D}" destId="{15D82B97-C551-46C5-8181-D022079476E2}" srcOrd="3" destOrd="0" presId="urn:microsoft.com/office/officeart/2005/8/layout/default"/>
    <dgm:cxn modelId="{1B31155D-E61D-48BF-9655-0EB8F4CAF3F4}" type="presParOf" srcId="{070F5E29-3E97-4E14-B419-51FE9428405D}" destId="{4F2832C8-D05B-4334-8E5B-4B644AD06D92}" srcOrd="4" destOrd="0" presId="urn:microsoft.com/office/officeart/2005/8/layout/default"/>
    <dgm:cxn modelId="{7D6E264B-7D8A-43CA-A847-DF659DE0D0CF}" type="presParOf" srcId="{070F5E29-3E97-4E14-B419-51FE9428405D}" destId="{A67039C8-8D81-4761-AE61-DB101D6DEC79}" srcOrd="5" destOrd="0" presId="urn:microsoft.com/office/officeart/2005/8/layout/default"/>
    <dgm:cxn modelId="{D6E48DFE-30E8-4725-96FC-F080D87BDC19}" type="presParOf" srcId="{070F5E29-3E97-4E14-B419-51FE9428405D}" destId="{00DB4723-FC19-4B49-A924-2FF28A6FFEB0}" srcOrd="6" destOrd="0" presId="urn:microsoft.com/office/officeart/2005/8/layout/default"/>
    <dgm:cxn modelId="{65E120D7-B5D8-4019-8AB9-BB75E32112D8}" type="presParOf" srcId="{070F5E29-3E97-4E14-B419-51FE9428405D}" destId="{779D2F54-6511-4997-B11C-3F26BB88A9B0}" srcOrd="7" destOrd="0" presId="urn:microsoft.com/office/officeart/2005/8/layout/default"/>
    <dgm:cxn modelId="{117294C4-63BE-4B86-8FBA-87553401496D}" type="presParOf" srcId="{070F5E29-3E97-4E14-B419-51FE9428405D}" destId="{398C4B27-4AB6-4D10-A8D1-3075CCEAACC9}" srcOrd="8" destOrd="0" presId="urn:microsoft.com/office/officeart/2005/8/layout/default"/>
    <dgm:cxn modelId="{86F9A976-3312-45BF-AA31-CC84B4873C8E}" type="presParOf" srcId="{070F5E29-3E97-4E14-B419-51FE9428405D}" destId="{3C9BF348-E7FE-4808-8E98-B21158E09EE7}" srcOrd="9" destOrd="0" presId="urn:microsoft.com/office/officeart/2005/8/layout/default"/>
    <dgm:cxn modelId="{7875FBFE-7028-4F97-B845-A2CC2F6E06FE}" type="presParOf" srcId="{070F5E29-3E97-4E14-B419-51FE9428405D}" destId="{AD9E4E08-23B6-41FC-9EDF-F5C1DF13D3F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BE2980-1516-4F7C-96AD-C8C66A527036}" type="doc">
      <dgm:prSet loTypeId="urn:microsoft.com/office/officeart/2005/8/layout/pyramid2" loCatId="list" qsTypeId="urn:microsoft.com/office/officeart/2005/8/quickstyle/simple1" qsCatId="simple" csTypeId="urn:microsoft.com/office/officeart/2005/8/colors/accent1_2" csCatId="accent1" phldr="1"/>
      <dgm:spPr/>
    </dgm:pt>
    <dgm:pt modelId="{00CB821B-2359-4A0E-A376-D87BF1612E98}">
      <dgm:prSet phldrT="[Text]" custT="1"/>
      <dgm:spPr/>
      <dgm:t>
        <a:bodyPr/>
        <a:lstStyle/>
        <a:p>
          <a:pPr rtl="1"/>
          <a:r>
            <a:rPr lang="ar-SA" sz="1700" dirty="0" smtClean="0"/>
            <a:t>المرجع العربي الأول في تمكين الكفاءات العربية في مجالات الجرائم السيبرانية والأدلة الرقمية.</a:t>
          </a:r>
          <a:endParaRPr lang="en-US" sz="1700" dirty="0"/>
        </a:p>
      </dgm:t>
    </dgm:pt>
    <dgm:pt modelId="{07CC8FA3-EF9F-4713-BE41-1D09E4C5CF38}" type="parTrans" cxnId="{53459ED2-897B-4BE7-95AC-31FA3624460B}">
      <dgm:prSet/>
      <dgm:spPr/>
      <dgm:t>
        <a:bodyPr/>
        <a:lstStyle/>
        <a:p>
          <a:endParaRPr lang="en-US"/>
        </a:p>
      </dgm:t>
    </dgm:pt>
    <dgm:pt modelId="{F32FBCA8-70AD-4B42-AC08-F20F1312AEE0}" type="sibTrans" cxnId="{53459ED2-897B-4BE7-95AC-31FA3624460B}">
      <dgm:prSet/>
      <dgm:spPr/>
      <dgm:t>
        <a:bodyPr/>
        <a:lstStyle/>
        <a:p>
          <a:endParaRPr lang="en-US"/>
        </a:p>
      </dgm:t>
    </dgm:pt>
    <dgm:pt modelId="{DC3411C4-7D6F-44CE-B79B-D7BF58BB2873}">
      <dgm:prSet phldrT="[Text]" custT="1"/>
      <dgm:spPr/>
      <dgm:t>
        <a:bodyPr/>
        <a:lstStyle/>
        <a:p>
          <a:pPr rtl="1"/>
          <a:r>
            <a:rPr lang="ar-SA" sz="1700" dirty="0" smtClean="0"/>
            <a:t>مرجعاً موثوقاً في مجالات الجرائم السيبرانية والأدلة الجنائية الرقمية من خلال دعم وإعداد البحوث وتطوير البرامج الأكاديمية والتدريبة وتقديم والاستشارات والخدمات توعوية مجتمعية نوعية، وتوفير بيئة تقنية حديثة تساعد على إيجاد الحلول لأبرز التحديات الأمنية الرقمية.</a:t>
          </a:r>
          <a:endParaRPr lang="en-US" sz="1700" dirty="0"/>
        </a:p>
      </dgm:t>
    </dgm:pt>
    <dgm:pt modelId="{A1424558-D826-4BC9-8BE9-5972B74044E6}" type="parTrans" cxnId="{4D2B7D23-134A-45B1-9C42-8C33FAD71A9D}">
      <dgm:prSet/>
      <dgm:spPr/>
      <dgm:t>
        <a:bodyPr/>
        <a:lstStyle/>
        <a:p>
          <a:endParaRPr lang="en-US"/>
        </a:p>
      </dgm:t>
    </dgm:pt>
    <dgm:pt modelId="{B63DA941-6D3B-4784-94BB-6139F6238CF3}" type="sibTrans" cxnId="{4D2B7D23-134A-45B1-9C42-8C33FAD71A9D}">
      <dgm:prSet/>
      <dgm:spPr/>
      <dgm:t>
        <a:bodyPr/>
        <a:lstStyle/>
        <a:p>
          <a:endParaRPr lang="en-US"/>
        </a:p>
      </dgm:t>
    </dgm:pt>
    <dgm:pt modelId="{D5D4DDC7-1938-49E7-B3FC-266B097AA81D}" type="pres">
      <dgm:prSet presAssocID="{CCBE2980-1516-4F7C-96AD-C8C66A527036}" presName="compositeShape" presStyleCnt="0">
        <dgm:presLayoutVars>
          <dgm:dir/>
          <dgm:resizeHandles/>
        </dgm:presLayoutVars>
      </dgm:prSet>
      <dgm:spPr/>
    </dgm:pt>
    <dgm:pt modelId="{90001EF7-26D6-497B-A40B-B21620D8C613}" type="pres">
      <dgm:prSet presAssocID="{CCBE2980-1516-4F7C-96AD-C8C66A527036}" presName="pyramid" presStyleLbl="node1" presStyleIdx="0" presStyleCnt="1"/>
      <dgm:spPr>
        <a:solidFill>
          <a:srgbClr val="0EBC8F"/>
        </a:solidFill>
        <a:ln>
          <a:solidFill>
            <a:srgbClr val="0EBC8F"/>
          </a:solidFill>
        </a:ln>
      </dgm:spPr>
    </dgm:pt>
    <dgm:pt modelId="{97F35249-1E41-4B08-A05D-38D9F4AF62CE}" type="pres">
      <dgm:prSet presAssocID="{CCBE2980-1516-4F7C-96AD-C8C66A527036}" presName="theList" presStyleCnt="0"/>
      <dgm:spPr/>
    </dgm:pt>
    <dgm:pt modelId="{368CE5A6-7715-4724-B9E0-B3B4869FDF2E}" type="pres">
      <dgm:prSet presAssocID="{00CB821B-2359-4A0E-A376-D87BF1612E98}" presName="aNode" presStyleLbl="fgAcc1" presStyleIdx="0" presStyleCnt="2" custScaleX="142601" custScaleY="81674" custLinFactNeighborX="7141">
        <dgm:presLayoutVars>
          <dgm:bulletEnabled val="1"/>
        </dgm:presLayoutVars>
      </dgm:prSet>
      <dgm:spPr/>
      <dgm:t>
        <a:bodyPr/>
        <a:lstStyle/>
        <a:p>
          <a:endParaRPr lang="en-US"/>
        </a:p>
      </dgm:t>
    </dgm:pt>
    <dgm:pt modelId="{4D4A3584-E971-4809-899F-EAEE9C78F04C}" type="pres">
      <dgm:prSet presAssocID="{00CB821B-2359-4A0E-A376-D87BF1612E98}" presName="aSpace" presStyleCnt="0"/>
      <dgm:spPr/>
    </dgm:pt>
    <dgm:pt modelId="{F248631B-DA04-424C-8131-690F6F9B6030}" type="pres">
      <dgm:prSet presAssocID="{DC3411C4-7D6F-44CE-B79B-D7BF58BB2873}" presName="aNode" presStyleLbl="fgAcc1" presStyleIdx="1" presStyleCnt="2" custScaleX="142601" custLinFactNeighborX="7141">
        <dgm:presLayoutVars>
          <dgm:bulletEnabled val="1"/>
        </dgm:presLayoutVars>
      </dgm:prSet>
      <dgm:spPr/>
      <dgm:t>
        <a:bodyPr/>
        <a:lstStyle/>
        <a:p>
          <a:endParaRPr lang="en-US"/>
        </a:p>
      </dgm:t>
    </dgm:pt>
    <dgm:pt modelId="{8AC45171-944C-4C24-8B16-7891DB9A22A5}" type="pres">
      <dgm:prSet presAssocID="{DC3411C4-7D6F-44CE-B79B-D7BF58BB2873}" presName="aSpace" presStyleCnt="0"/>
      <dgm:spPr/>
    </dgm:pt>
  </dgm:ptLst>
  <dgm:cxnLst>
    <dgm:cxn modelId="{28C9D29F-B49D-437F-9B26-2E0528A1BC98}" type="presOf" srcId="{DC3411C4-7D6F-44CE-B79B-D7BF58BB2873}" destId="{F248631B-DA04-424C-8131-690F6F9B6030}" srcOrd="0" destOrd="0" presId="urn:microsoft.com/office/officeart/2005/8/layout/pyramid2"/>
    <dgm:cxn modelId="{11709FF6-B309-4360-A280-48E21822AA10}" type="presOf" srcId="{00CB821B-2359-4A0E-A376-D87BF1612E98}" destId="{368CE5A6-7715-4724-B9E0-B3B4869FDF2E}" srcOrd="0" destOrd="0" presId="urn:microsoft.com/office/officeart/2005/8/layout/pyramid2"/>
    <dgm:cxn modelId="{B3893144-871B-438A-951C-65262082CE6C}" type="presOf" srcId="{CCBE2980-1516-4F7C-96AD-C8C66A527036}" destId="{D5D4DDC7-1938-49E7-B3FC-266B097AA81D}" srcOrd="0" destOrd="0" presId="urn:microsoft.com/office/officeart/2005/8/layout/pyramid2"/>
    <dgm:cxn modelId="{53459ED2-897B-4BE7-95AC-31FA3624460B}" srcId="{CCBE2980-1516-4F7C-96AD-C8C66A527036}" destId="{00CB821B-2359-4A0E-A376-D87BF1612E98}" srcOrd="0" destOrd="0" parTransId="{07CC8FA3-EF9F-4713-BE41-1D09E4C5CF38}" sibTransId="{F32FBCA8-70AD-4B42-AC08-F20F1312AEE0}"/>
    <dgm:cxn modelId="{4D2B7D23-134A-45B1-9C42-8C33FAD71A9D}" srcId="{CCBE2980-1516-4F7C-96AD-C8C66A527036}" destId="{DC3411C4-7D6F-44CE-B79B-D7BF58BB2873}" srcOrd="1" destOrd="0" parTransId="{A1424558-D826-4BC9-8BE9-5972B74044E6}" sibTransId="{B63DA941-6D3B-4784-94BB-6139F6238CF3}"/>
    <dgm:cxn modelId="{9A28D4AE-4ED4-4DFF-849E-845F94BBE7B0}" type="presParOf" srcId="{D5D4DDC7-1938-49E7-B3FC-266B097AA81D}" destId="{90001EF7-26D6-497B-A40B-B21620D8C613}" srcOrd="0" destOrd="0" presId="urn:microsoft.com/office/officeart/2005/8/layout/pyramid2"/>
    <dgm:cxn modelId="{231B1EE9-FD02-4986-8D7F-85DDABAA776A}" type="presParOf" srcId="{D5D4DDC7-1938-49E7-B3FC-266B097AA81D}" destId="{97F35249-1E41-4B08-A05D-38D9F4AF62CE}" srcOrd="1" destOrd="0" presId="urn:microsoft.com/office/officeart/2005/8/layout/pyramid2"/>
    <dgm:cxn modelId="{15FC18A9-680E-4964-9681-C7C064ECA636}" type="presParOf" srcId="{97F35249-1E41-4B08-A05D-38D9F4AF62CE}" destId="{368CE5A6-7715-4724-B9E0-B3B4869FDF2E}" srcOrd="0" destOrd="0" presId="urn:microsoft.com/office/officeart/2005/8/layout/pyramid2"/>
    <dgm:cxn modelId="{DA01DD23-E85E-4BE8-BCAD-1C074C9EBBE1}" type="presParOf" srcId="{97F35249-1E41-4B08-A05D-38D9F4AF62CE}" destId="{4D4A3584-E971-4809-899F-EAEE9C78F04C}" srcOrd="1" destOrd="0" presId="urn:microsoft.com/office/officeart/2005/8/layout/pyramid2"/>
    <dgm:cxn modelId="{839A0381-1909-41CA-8EAF-B59E78ECC6E6}" type="presParOf" srcId="{97F35249-1E41-4B08-A05D-38D9F4AF62CE}" destId="{F248631B-DA04-424C-8131-690F6F9B6030}" srcOrd="2" destOrd="0" presId="urn:microsoft.com/office/officeart/2005/8/layout/pyramid2"/>
    <dgm:cxn modelId="{BC93C69E-E900-48A4-8F86-15327E2C04C2}" type="presParOf" srcId="{97F35249-1E41-4B08-A05D-38D9F4AF62CE}" destId="{8AC45171-944C-4C24-8B16-7891DB9A22A5}"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21F056-085E-42BD-A5B2-4138F5CD727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D6F7AA96-69CB-46DC-A59F-3391C2056396}">
      <dgm:prSet phldrT="[Text]" custT="1"/>
      <dgm:spPr>
        <a:solidFill>
          <a:srgbClr val="0EBC8F"/>
        </a:solidFill>
      </dgm:spPr>
      <dgm:t>
        <a:bodyPr/>
        <a:lstStyle/>
        <a:p>
          <a:r>
            <a:rPr lang="ar-SA" sz="3200" dirty="0" smtClean="0"/>
            <a:t>أهداف</a:t>
          </a:r>
          <a:endParaRPr lang="en-US" sz="3200" dirty="0"/>
        </a:p>
      </dgm:t>
    </dgm:pt>
    <dgm:pt modelId="{0E54AE6E-6663-4C3F-BCA7-B4D0DE3424DE}" type="parTrans" cxnId="{D98A3B06-764B-40F4-BD00-904842137E1F}">
      <dgm:prSet/>
      <dgm:spPr/>
      <dgm:t>
        <a:bodyPr/>
        <a:lstStyle/>
        <a:p>
          <a:endParaRPr lang="en-US"/>
        </a:p>
      </dgm:t>
    </dgm:pt>
    <dgm:pt modelId="{DC15DE10-86F5-471D-B5A3-DCECA3C8F120}" type="sibTrans" cxnId="{D98A3B06-764B-40F4-BD00-904842137E1F}">
      <dgm:prSet/>
      <dgm:spPr/>
      <dgm:t>
        <a:bodyPr/>
        <a:lstStyle/>
        <a:p>
          <a:endParaRPr lang="en-US"/>
        </a:p>
      </dgm:t>
    </dgm:pt>
    <dgm:pt modelId="{4E8D48E4-7547-47A6-BBC0-8EE18DE1E0D8}">
      <dgm:prSet phldrT="[Text]" custT="1"/>
      <dgm:spPr>
        <a:solidFill>
          <a:srgbClr val="0EBC8F"/>
        </a:solidFill>
      </dgm:spPr>
      <dgm:t>
        <a:bodyPr/>
        <a:lstStyle/>
        <a:p>
          <a:r>
            <a:rPr lang="ar-SA" sz="1600" dirty="0" smtClean="0"/>
            <a:t>نقل العلم والمعرفة</a:t>
          </a:r>
          <a:endParaRPr lang="en-US" sz="1600" dirty="0"/>
        </a:p>
      </dgm:t>
    </dgm:pt>
    <dgm:pt modelId="{D46E1364-B21E-4F4C-830A-68D64C677735}" type="parTrans" cxnId="{E3E39638-DB85-41A7-8D7C-44B74B93113B}">
      <dgm:prSet/>
      <dgm:spPr/>
      <dgm:t>
        <a:bodyPr/>
        <a:lstStyle/>
        <a:p>
          <a:endParaRPr lang="en-US"/>
        </a:p>
      </dgm:t>
    </dgm:pt>
    <dgm:pt modelId="{67C296B1-5781-450F-82D3-03087A245CA3}" type="sibTrans" cxnId="{E3E39638-DB85-41A7-8D7C-44B74B93113B}">
      <dgm:prSet/>
      <dgm:spPr>
        <a:solidFill>
          <a:schemeClr val="bg2">
            <a:lumMod val="75000"/>
          </a:schemeClr>
        </a:solidFill>
        <a:ln>
          <a:solidFill>
            <a:srgbClr val="0EBC8F"/>
          </a:solidFill>
        </a:ln>
      </dgm:spPr>
      <dgm:t>
        <a:bodyPr/>
        <a:lstStyle/>
        <a:p>
          <a:endParaRPr lang="en-US"/>
        </a:p>
      </dgm:t>
    </dgm:pt>
    <dgm:pt modelId="{51B2DEDB-CE5D-446D-88A5-38335E350296}">
      <dgm:prSet phldrT="[Text]" custT="1"/>
      <dgm:spPr>
        <a:solidFill>
          <a:srgbClr val="0EBC8F"/>
        </a:solidFill>
      </dgm:spPr>
      <dgm:t>
        <a:bodyPr/>
        <a:lstStyle/>
        <a:p>
          <a:r>
            <a:rPr lang="ar-SA" sz="1700" dirty="0" smtClean="0"/>
            <a:t>تقديم ودعم البحوث والابتكارات</a:t>
          </a:r>
          <a:endParaRPr lang="en-US" sz="1700" dirty="0"/>
        </a:p>
      </dgm:t>
    </dgm:pt>
    <dgm:pt modelId="{DC05B6FE-5060-4F04-A70F-C959F46EB729}" type="parTrans" cxnId="{784941C0-06A7-420C-8897-717A10CC12D5}">
      <dgm:prSet/>
      <dgm:spPr/>
      <dgm:t>
        <a:bodyPr/>
        <a:lstStyle/>
        <a:p>
          <a:endParaRPr lang="en-US"/>
        </a:p>
      </dgm:t>
    </dgm:pt>
    <dgm:pt modelId="{765E7B57-0306-4E05-A29D-C345EADEA9B7}" type="sibTrans" cxnId="{784941C0-06A7-420C-8897-717A10CC12D5}">
      <dgm:prSet/>
      <dgm:spPr>
        <a:solidFill>
          <a:schemeClr val="bg2">
            <a:lumMod val="75000"/>
          </a:schemeClr>
        </a:solidFill>
      </dgm:spPr>
      <dgm:t>
        <a:bodyPr/>
        <a:lstStyle/>
        <a:p>
          <a:endParaRPr lang="en-US"/>
        </a:p>
      </dgm:t>
    </dgm:pt>
    <dgm:pt modelId="{CC2796E3-C9AA-4B94-81D7-CD337B40D1FB}">
      <dgm:prSet phldrT="[Text]" custT="1"/>
      <dgm:spPr>
        <a:solidFill>
          <a:srgbClr val="0EBC8F"/>
        </a:solidFill>
      </dgm:spPr>
      <dgm:t>
        <a:bodyPr/>
        <a:lstStyle/>
        <a:p>
          <a:r>
            <a:rPr lang="ar-SA" sz="1700" dirty="0" smtClean="0"/>
            <a:t>دعم اتخاذ القرار</a:t>
          </a:r>
          <a:endParaRPr lang="en-US" sz="1700" dirty="0"/>
        </a:p>
      </dgm:t>
    </dgm:pt>
    <dgm:pt modelId="{7CAF2450-C745-42B0-A7C1-7166BC9DF770}" type="parTrans" cxnId="{78F99CAB-BE28-41CE-88DD-DCD39904E037}">
      <dgm:prSet/>
      <dgm:spPr/>
      <dgm:t>
        <a:bodyPr/>
        <a:lstStyle/>
        <a:p>
          <a:endParaRPr lang="en-US"/>
        </a:p>
      </dgm:t>
    </dgm:pt>
    <dgm:pt modelId="{293FA3C0-016F-4D75-9E9A-0F191BA8CDFF}" type="sibTrans" cxnId="{78F99CAB-BE28-41CE-88DD-DCD39904E037}">
      <dgm:prSet/>
      <dgm:spPr>
        <a:solidFill>
          <a:schemeClr val="bg2">
            <a:lumMod val="75000"/>
          </a:schemeClr>
        </a:solidFill>
      </dgm:spPr>
      <dgm:t>
        <a:bodyPr/>
        <a:lstStyle/>
        <a:p>
          <a:endParaRPr lang="en-US"/>
        </a:p>
      </dgm:t>
    </dgm:pt>
    <dgm:pt modelId="{83F8434F-1273-42E4-96AB-5D71756836D6}">
      <dgm:prSet phldrT="[Text]" custT="1"/>
      <dgm:spPr>
        <a:solidFill>
          <a:srgbClr val="0EBC8F"/>
        </a:solidFill>
      </dgm:spPr>
      <dgm:t>
        <a:bodyPr/>
        <a:lstStyle/>
        <a:p>
          <a:r>
            <a:rPr lang="ar-SA" sz="1700" dirty="0" smtClean="0"/>
            <a:t>بيئة </a:t>
          </a:r>
          <a:r>
            <a:rPr lang="ar-SA" sz="1700" dirty="0" smtClean="0"/>
            <a:t>تقنية متقدمة</a:t>
          </a:r>
          <a:endParaRPr lang="en-US" sz="1700" dirty="0"/>
        </a:p>
      </dgm:t>
    </dgm:pt>
    <dgm:pt modelId="{F09A59B6-5324-45F3-BA1C-842550911A9E}" type="parTrans" cxnId="{C0693CAF-346B-4B3B-A43C-7788478A9DF1}">
      <dgm:prSet/>
      <dgm:spPr/>
      <dgm:t>
        <a:bodyPr/>
        <a:lstStyle/>
        <a:p>
          <a:endParaRPr lang="en-US"/>
        </a:p>
      </dgm:t>
    </dgm:pt>
    <dgm:pt modelId="{8B19EBA5-1E35-46E5-BC57-31BE446BFD79}" type="sibTrans" cxnId="{C0693CAF-346B-4B3B-A43C-7788478A9DF1}">
      <dgm:prSet/>
      <dgm:spPr>
        <a:solidFill>
          <a:schemeClr val="bg2">
            <a:lumMod val="75000"/>
          </a:schemeClr>
        </a:solidFill>
      </dgm:spPr>
      <dgm:t>
        <a:bodyPr/>
        <a:lstStyle/>
        <a:p>
          <a:endParaRPr lang="en-US"/>
        </a:p>
      </dgm:t>
    </dgm:pt>
    <dgm:pt modelId="{18D395EC-6945-46F3-B055-F25E53FBE6EF}">
      <dgm:prSet/>
      <dgm:spPr>
        <a:solidFill>
          <a:srgbClr val="0EBC8F"/>
        </a:solidFill>
      </dgm:spPr>
      <dgm:t>
        <a:bodyPr/>
        <a:lstStyle/>
        <a:p>
          <a:r>
            <a:rPr lang="ar-SA" dirty="0" smtClean="0"/>
            <a:t>رفع مستوى التعاون العلمي والمهني بين الجهات العربية والدولية</a:t>
          </a:r>
          <a:endParaRPr lang="en-US" dirty="0"/>
        </a:p>
      </dgm:t>
    </dgm:pt>
    <dgm:pt modelId="{57323863-3F59-43A7-ABE0-0AA0B747F145}" type="parTrans" cxnId="{3FEF8006-587E-4609-8141-2DC263DE172A}">
      <dgm:prSet/>
      <dgm:spPr/>
      <dgm:t>
        <a:bodyPr/>
        <a:lstStyle/>
        <a:p>
          <a:endParaRPr lang="en-US"/>
        </a:p>
      </dgm:t>
    </dgm:pt>
    <dgm:pt modelId="{4ABA603D-B3D4-42FF-8C03-C984DA3BB888}" type="sibTrans" cxnId="{3FEF8006-587E-4609-8141-2DC263DE172A}">
      <dgm:prSet/>
      <dgm:spPr>
        <a:solidFill>
          <a:schemeClr val="bg2">
            <a:lumMod val="75000"/>
          </a:schemeClr>
        </a:solidFill>
      </dgm:spPr>
      <dgm:t>
        <a:bodyPr/>
        <a:lstStyle/>
        <a:p>
          <a:endParaRPr lang="en-US"/>
        </a:p>
      </dgm:t>
    </dgm:pt>
    <dgm:pt modelId="{1C04E226-23DF-4D7C-ABFE-DD811F7CFB98}" type="pres">
      <dgm:prSet presAssocID="{1221F056-085E-42BD-A5B2-4138F5CD7274}" presName="Name0" presStyleCnt="0">
        <dgm:presLayoutVars>
          <dgm:chMax val="1"/>
          <dgm:dir/>
          <dgm:animLvl val="ctr"/>
          <dgm:resizeHandles val="exact"/>
        </dgm:presLayoutVars>
      </dgm:prSet>
      <dgm:spPr/>
      <dgm:t>
        <a:bodyPr/>
        <a:lstStyle/>
        <a:p>
          <a:endParaRPr lang="en-US"/>
        </a:p>
      </dgm:t>
    </dgm:pt>
    <dgm:pt modelId="{91D82B35-E6A4-47AD-9936-5CC2AD21EE76}" type="pres">
      <dgm:prSet presAssocID="{D6F7AA96-69CB-46DC-A59F-3391C2056396}" presName="centerShape" presStyleLbl="node0" presStyleIdx="0" presStyleCnt="1"/>
      <dgm:spPr/>
      <dgm:t>
        <a:bodyPr/>
        <a:lstStyle/>
        <a:p>
          <a:endParaRPr lang="en-US"/>
        </a:p>
      </dgm:t>
    </dgm:pt>
    <dgm:pt modelId="{3DDCADCF-F357-45E4-B88E-541F45F6DC6B}" type="pres">
      <dgm:prSet presAssocID="{4E8D48E4-7547-47A6-BBC0-8EE18DE1E0D8}" presName="node" presStyleLbl="node1" presStyleIdx="0" presStyleCnt="5">
        <dgm:presLayoutVars>
          <dgm:bulletEnabled val="1"/>
        </dgm:presLayoutVars>
      </dgm:prSet>
      <dgm:spPr/>
      <dgm:t>
        <a:bodyPr/>
        <a:lstStyle/>
        <a:p>
          <a:endParaRPr lang="en-US"/>
        </a:p>
      </dgm:t>
    </dgm:pt>
    <dgm:pt modelId="{6E0F8A3F-4F95-4F25-A256-ADFAD3443858}" type="pres">
      <dgm:prSet presAssocID="{4E8D48E4-7547-47A6-BBC0-8EE18DE1E0D8}" presName="dummy" presStyleCnt="0"/>
      <dgm:spPr/>
    </dgm:pt>
    <dgm:pt modelId="{2BDD5235-11D4-4A97-B5B8-B19F23D5848F}" type="pres">
      <dgm:prSet presAssocID="{67C296B1-5781-450F-82D3-03087A245CA3}" presName="sibTrans" presStyleLbl="sibTrans2D1" presStyleIdx="0" presStyleCnt="5"/>
      <dgm:spPr/>
      <dgm:t>
        <a:bodyPr/>
        <a:lstStyle/>
        <a:p>
          <a:endParaRPr lang="en-US"/>
        </a:p>
      </dgm:t>
    </dgm:pt>
    <dgm:pt modelId="{DE63F7E5-59D1-473F-8DAB-D8EAF959FF76}" type="pres">
      <dgm:prSet presAssocID="{51B2DEDB-CE5D-446D-88A5-38335E350296}" presName="node" presStyleLbl="node1" presStyleIdx="1" presStyleCnt="5">
        <dgm:presLayoutVars>
          <dgm:bulletEnabled val="1"/>
        </dgm:presLayoutVars>
      </dgm:prSet>
      <dgm:spPr/>
      <dgm:t>
        <a:bodyPr/>
        <a:lstStyle/>
        <a:p>
          <a:endParaRPr lang="en-US"/>
        </a:p>
      </dgm:t>
    </dgm:pt>
    <dgm:pt modelId="{D39213FF-2D0D-4202-A958-364F309B1771}" type="pres">
      <dgm:prSet presAssocID="{51B2DEDB-CE5D-446D-88A5-38335E350296}" presName="dummy" presStyleCnt="0"/>
      <dgm:spPr/>
    </dgm:pt>
    <dgm:pt modelId="{A4B30D18-33F7-491B-985C-059C188EF274}" type="pres">
      <dgm:prSet presAssocID="{765E7B57-0306-4E05-A29D-C345EADEA9B7}" presName="sibTrans" presStyleLbl="sibTrans2D1" presStyleIdx="1" presStyleCnt="5"/>
      <dgm:spPr/>
      <dgm:t>
        <a:bodyPr/>
        <a:lstStyle/>
        <a:p>
          <a:endParaRPr lang="en-US"/>
        </a:p>
      </dgm:t>
    </dgm:pt>
    <dgm:pt modelId="{871FB3D6-B364-4BAF-B557-36162FB5C30B}" type="pres">
      <dgm:prSet presAssocID="{CC2796E3-C9AA-4B94-81D7-CD337B40D1FB}" presName="node" presStyleLbl="node1" presStyleIdx="2" presStyleCnt="5">
        <dgm:presLayoutVars>
          <dgm:bulletEnabled val="1"/>
        </dgm:presLayoutVars>
      </dgm:prSet>
      <dgm:spPr/>
      <dgm:t>
        <a:bodyPr/>
        <a:lstStyle/>
        <a:p>
          <a:endParaRPr lang="en-US"/>
        </a:p>
      </dgm:t>
    </dgm:pt>
    <dgm:pt modelId="{C3EA5A75-844C-494B-991A-D3FF0AF3C9E3}" type="pres">
      <dgm:prSet presAssocID="{CC2796E3-C9AA-4B94-81D7-CD337B40D1FB}" presName="dummy" presStyleCnt="0"/>
      <dgm:spPr/>
    </dgm:pt>
    <dgm:pt modelId="{F0D79E42-2046-4CA1-9B9E-457E922FB71A}" type="pres">
      <dgm:prSet presAssocID="{293FA3C0-016F-4D75-9E9A-0F191BA8CDFF}" presName="sibTrans" presStyleLbl="sibTrans2D1" presStyleIdx="2" presStyleCnt="5"/>
      <dgm:spPr/>
      <dgm:t>
        <a:bodyPr/>
        <a:lstStyle/>
        <a:p>
          <a:endParaRPr lang="en-US"/>
        </a:p>
      </dgm:t>
    </dgm:pt>
    <dgm:pt modelId="{7D77AD81-DFD8-4585-80C5-F6F6C67513E3}" type="pres">
      <dgm:prSet presAssocID="{18D395EC-6945-46F3-B055-F25E53FBE6EF}" presName="node" presStyleLbl="node1" presStyleIdx="3" presStyleCnt="5">
        <dgm:presLayoutVars>
          <dgm:bulletEnabled val="1"/>
        </dgm:presLayoutVars>
      </dgm:prSet>
      <dgm:spPr/>
      <dgm:t>
        <a:bodyPr/>
        <a:lstStyle/>
        <a:p>
          <a:endParaRPr lang="en-US"/>
        </a:p>
      </dgm:t>
    </dgm:pt>
    <dgm:pt modelId="{EFF986AE-C0FD-461B-BE79-03FA53926673}" type="pres">
      <dgm:prSet presAssocID="{18D395EC-6945-46F3-B055-F25E53FBE6EF}" presName="dummy" presStyleCnt="0"/>
      <dgm:spPr/>
    </dgm:pt>
    <dgm:pt modelId="{45B64A41-8469-461E-B576-D1A977AD7F64}" type="pres">
      <dgm:prSet presAssocID="{4ABA603D-B3D4-42FF-8C03-C984DA3BB888}" presName="sibTrans" presStyleLbl="sibTrans2D1" presStyleIdx="3" presStyleCnt="5"/>
      <dgm:spPr/>
      <dgm:t>
        <a:bodyPr/>
        <a:lstStyle/>
        <a:p>
          <a:endParaRPr lang="en-US"/>
        </a:p>
      </dgm:t>
    </dgm:pt>
    <dgm:pt modelId="{5630307B-6A07-4780-BBC9-043748D6FD70}" type="pres">
      <dgm:prSet presAssocID="{83F8434F-1273-42E4-96AB-5D71756836D6}" presName="node" presStyleLbl="node1" presStyleIdx="4" presStyleCnt="5">
        <dgm:presLayoutVars>
          <dgm:bulletEnabled val="1"/>
        </dgm:presLayoutVars>
      </dgm:prSet>
      <dgm:spPr/>
      <dgm:t>
        <a:bodyPr/>
        <a:lstStyle/>
        <a:p>
          <a:endParaRPr lang="en-US"/>
        </a:p>
      </dgm:t>
    </dgm:pt>
    <dgm:pt modelId="{664363E4-1EA0-460C-8A57-06D6113AD5F6}" type="pres">
      <dgm:prSet presAssocID="{83F8434F-1273-42E4-96AB-5D71756836D6}" presName="dummy" presStyleCnt="0"/>
      <dgm:spPr/>
    </dgm:pt>
    <dgm:pt modelId="{49653892-00F9-4080-A26A-CD5EB5842219}" type="pres">
      <dgm:prSet presAssocID="{8B19EBA5-1E35-46E5-BC57-31BE446BFD79}" presName="sibTrans" presStyleLbl="sibTrans2D1" presStyleIdx="4" presStyleCnt="5"/>
      <dgm:spPr/>
      <dgm:t>
        <a:bodyPr/>
        <a:lstStyle/>
        <a:p>
          <a:endParaRPr lang="en-US"/>
        </a:p>
      </dgm:t>
    </dgm:pt>
  </dgm:ptLst>
  <dgm:cxnLst>
    <dgm:cxn modelId="{BB2202F1-B536-4C4F-8637-777C671BD91D}" type="presOf" srcId="{CC2796E3-C9AA-4B94-81D7-CD337B40D1FB}" destId="{871FB3D6-B364-4BAF-B557-36162FB5C30B}" srcOrd="0" destOrd="0" presId="urn:microsoft.com/office/officeart/2005/8/layout/radial6"/>
    <dgm:cxn modelId="{67CF7121-1E51-48D0-99EA-7E2C59FA71AD}" type="presOf" srcId="{4E8D48E4-7547-47A6-BBC0-8EE18DE1E0D8}" destId="{3DDCADCF-F357-45E4-B88E-541F45F6DC6B}" srcOrd="0" destOrd="0" presId="urn:microsoft.com/office/officeart/2005/8/layout/radial6"/>
    <dgm:cxn modelId="{3FEF8006-587E-4609-8141-2DC263DE172A}" srcId="{D6F7AA96-69CB-46DC-A59F-3391C2056396}" destId="{18D395EC-6945-46F3-B055-F25E53FBE6EF}" srcOrd="3" destOrd="0" parTransId="{57323863-3F59-43A7-ABE0-0AA0B747F145}" sibTransId="{4ABA603D-B3D4-42FF-8C03-C984DA3BB888}"/>
    <dgm:cxn modelId="{836644FA-EE89-40BD-8B9D-BF944AD29E0C}" type="presOf" srcId="{765E7B57-0306-4E05-A29D-C345EADEA9B7}" destId="{A4B30D18-33F7-491B-985C-059C188EF274}" srcOrd="0" destOrd="0" presId="urn:microsoft.com/office/officeart/2005/8/layout/radial6"/>
    <dgm:cxn modelId="{E3E39638-DB85-41A7-8D7C-44B74B93113B}" srcId="{D6F7AA96-69CB-46DC-A59F-3391C2056396}" destId="{4E8D48E4-7547-47A6-BBC0-8EE18DE1E0D8}" srcOrd="0" destOrd="0" parTransId="{D46E1364-B21E-4F4C-830A-68D64C677735}" sibTransId="{67C296B1-5781-450F-82D3-03087A245CA3}"/>
    <dgm:cxn modelId="{D98A3B06-764B-40F4-BD00-904842137E1F}" srcId="{1221F056-085E-42BD-A5B2-4138F5CD7274}" destId="{D6F7AA96-69CB-46DC-A59F-3391C2056396}" srcOrd="0" destOrd="0" parTransId="{0E54AE6E-6663-4C3F-BCA7-B4D0DE3424DE}" sibTransId="{DC15DE10-86F5-471D-B5A3-DCECA3C8F120}"/>
    <dgm:cxn modelId="{2C72E996-0CF1-4C66-809C-B6AD4F82202E}" type="presOf" srcId="{293FA3C0-016F-4D75-9E9A-0F191BA8CDFF}" destId="{F0D79E42-2046-4CA1-9B9E-457E922FB71A}" srcOrd="0" destOrd="0" presId="urn:microsoft.com/office/officeart/2005/8/layout/radial6"/>
    <dgm:cxn modelId="{82E048B7-3BC2-46D3-9EB0-1DCECF6C4178}" type="presOf" srcId="{D6F7AA96-69CB-46DC-A59F-3391C2056396}" destId="{91D82B35-E6A4-47AD-9936-5CC2AD21EE76}" srcOrd="0" destOrd="0" presId="urn:microsoft.com/office/officeart/2005/8/layout/radial6"/>
    <dgm:cxn modelId="{12040814-FD10-43CA-B1CC-BBD7051576BA}" type="presOf" srcId="{18D395EC-6945-46F3-B055-F25E53FBE6EF}" destId="{7D77AD81-DFD8-4585-80C5-F6F6C67513E3}" srcOrd="0" destOrd="0" presId="urn:microsoft.com/office/officeart/2005/8/layout/radial6"/>
    <dgm:cxn modelId="{6440FE12-94A3-4637-897A-411D2C6CCC8B}" type="presOf" srcId="{51B2DEDB-CE5D-446D-88A5-38335E350296}" destId="{DE63F7E5-59D1-473F-8DAB-D8EAF959FF76}" srcOrd="0" destOrd="0" presId="urn:microsoft.com/office/officeart/2005/8/layout/radial6"/>
    <dgm:cxn modelId="{EFFAA10C-9504-48C1-AD05-FA642BFDFA61}" type="presOf" srcId="{4ABA603D-B3D4-42FF-8C03-C984DA3BB888}" destId="{45B64A41-8469-461E-B576-D1A977AD7F64}" srcOrd="0" destOrd="0" presId="urn:microsoft.com/office/officeart/2005/8/layout/radial6"/>
    <dgm:cxn modelId="{784941C0-06A7-420C-8897-717A10CC12D5}" srcId="{D6F7AA96-69CB-46DC-A59F-3391C2056396}" destId="{51B2DEDB-CE5D-446D-88A5-38335E350296}" srcOrd="1" destOrd="0" parTransId="{DC05B6FE-5060-4F04-A70F-C959F46EB729}" sibTransId="{765E7B57-0306-4E05-A29D-C345EADEA9B7}"/>
    <dgm:cxn modelId="{C0693CAF-346B-4B3B-A43C-7788478A9DF1}" srcId="{D6F7AA96-69CB-46DC-A59F-3391C2056396}" destId="{83F8434F-1273-42E4-96AB-5D71756836D6}" srcOrd="4" destOrd="0" parTransId="{F09A59B6-5324-45F3-BA1C-842550911A9E}" sibTransId="{8B19EBA5-1E35-46E5-BC57-31BE446BFD79}"/>
    <dgm:cxn modelId="{78F99CAB-BE28-41CE-88DD-DCD39904E037}" srcId="{D6F7AA96-69CB-46DC-A59F-3391C2056396}" destId="{CC2796E3-C9AA-4B94-81D7-CD337B40D1FB}" srcOrd="2" destOrd="0" parTransId="{7CAF2450-C745-42B0-A7C1-7166BC9DF770}" sibTransId="{293FA3C0-016F-4D75-9E9A-0F191BA8CDFF}"/>
    <dgm:cxn modelId="{6ABF129A-B04E-4633-AEA7-90B48213F706}" type="presOf" srcId="{83F8434F-1273-42E4-96AB-5D71756836D6}" destId="{5630307B-6A07-4780-BBC9-043748D6FD70}" srcOrd="0" destOrd="0" presId="urn:microsoft.com/office/officeart/2005/8/layout/radial6"/>
    <dgm:cxn modelId="{3E1E0B5B-101A-4213-95B3-79D6FC525588}" type="presOf" srcId="{67C296B1-5781-450F-82D3-03087A245CA3}" destId="{2BDD5235-11D4-4A97-B5B8-B19F23D5848F}" srcOrd="0" destOrd="0" presId="urn:microsoft.com/office/officeart/2005/8/layout/radial6"/>
    <dgm:cxn modelId="{74ABC0C7-4B87-44A3-AA52-E4A3CA12DAEC}" type="presOf" srcId="{1221F056-085E-42BD-A5B2-4138F5CD7274}" destId="{1C04E226-23DF-4D7C-ABFE-DD811F7CFB98}" srcOrd="0" destOrd="0" presId="urn:microsoft.com/office/officeart/2005/8/layout/radial6"/>
    <dgm:cxn modelId="{EBC8199B-BEA8-4447-8A8F-99E78767D1A7}" type="presOf" srcId="{8B19EBA5-1E35-46E5-BC57-31BE446BFD79}" destId="{49653892-00F9-4080-A26A-CD5EB5842219}" srcOrd="0" destOrd="0" presId="urn:microsoft.com/office/officeart/2005/8/layout/radial6"/>
    <dgm:cxn modelId="{0677AB23-768C-4042-85BC-7F30E2675A51}" type="presParOf" srcId="{1C04E226-23DF-4D7C-ABFE-DD811F7CFB98}" destId="{91D82B35-E6A4-47AD-9936-5CC2AD21EE76}" srcOrd="0" destOrd="0" presId="urn:microsoft.com/office/officeart/2005/8/layout/radial6"/>
    <dgm:cxn modelId="{AD20E9EE-EBA4-49FB-840D-0D979C729AC3}" type="presParOf" srcId="{1C04E226-23DF-4D7C-ABFE-DD811F7CFB98}" destId="{3DDCADCF-F357-45E4-B88E-541F45F6DC6B}" srcOrd="1" destOrd="0" presId="urn:microsoft.com/office/officeart/2005/8/layout/radial6"/>
    <dgm:cxn modelId="{7D1A44D5-956D-4DFC-AC94-DF5EFF5CEF4E}" type="presParOf" srcId="{1C04E226-23DF-4D7C-ABFE-DD811F7CFB98}" destId="{6E0F8A3F-4F95-4F25-A256-ADFAD3443858}" srcOrd="2" destOrd="0" presId="urn:microsoft.com/office/officeart/2005/8/layout/radial6"/>
    <dgm:cxn modelId="{D3FCCB92-52B5-4230-864F-D1BAEF4CDDEE}" type="presParOf" srcId="{1C04E226-23DF-4D7C-ABFE-DD811F7CFB98}" destId="{2BDD5235-11D4-4A97-B5B8-B19F23D5848F}" srcOrd="3" destOrd="0" presId="urn:microsoft.com/office/officeart/2005/8/layout/radial6"/>
    <dgm:cxn modelId="{15B87A3E-939B-4887-A726-9E6D06D46101}" type="presParOf" srcId="{1C04E226-23DF-4D7C-ABFE-DD811F7CFB98}" destId="{DE63F7E5-59D1-473F-8DAB-D8EAF959FF76}" srcOrd="4" destOrd="0" presId="urn:microsoft.com/office/officeart/2005/8/layout/radial6"/>
    <dgm:cxn modelId="{684AE53F-8E0E-49DF-A7F8-E05A92ACDBDD}" type="presParOf" srcId="{1C04E226-23DF-4D7C-ABFE-DD811F7CFB98}" destId="{D39213FF-2D0D-4202-A958-364F309B1771}" srcOrd="5" destOrd="0" presId="urn:microsoft.com/office/officeart/2005/8/layout/radial6"/>
    <dgm:cxn modelId="{A71D7896-3D77-4449-BB14-21D2CAD1B316}" type="presParOf" srcId="{1C04E226-23DF-4D7C-ABFE-DD811F7CFB98}" destId="{A4B30D18-33F7-491B-985C-059C188EF274}" srcOrd="6" destOrd="0" presId="urn:microsoft.com/office/officeart/2005/8/layout/radial6"/>
    <dgm:cxn modelId="{BE29176E-1CD2-4298-B7B8-18830908453F}" type="presParOf" srcId="{1C04E226-23DF-4D7C-ABFE-DD811F7CFB98}" destId="{871FB3D6-B364-4BAF-B557-36162FB5C30B}" srcOrd="7" destOrd="0" presId="urn:microsoft.com/office/officeart/2005/8/layout/radial6"/>
    <dgm:cxn modelId="{81C276D4-2344-46B0-B81A-BEE76FC0D596}" type="presParOf" srcId="{1C04E226-23DF-4D7C-ABFE-DD811F7CFB98}" destId="{C3EA5A75-844C-494B-991A-D3FF0AF3C9E3}" srcOrd="8" destOrd="0" presId="urn:microsoft.com/office/officeart/2005/8/layout/radial6"/>
    <dgm:cxn modelId="{57D911A7-4B8D-4BF7-8174-2B6BF821FA18}" type="presParOf" srcId="{1C04E226-23DF-4D7C-ABFE-DD811F7CFB98}" destId="{F0D79E42-2046-4CA1-9B9E-457E922FB71A}" srcOrd="9" destOrd="0" presId="urn:microsoft.com/office/officeart/2005/8/layout/radial6"/>
    <dgm:cxn modelId="{58FC1A5E-1071-43B3-9B63-64EAC6911A45}" type="presParOf" srcId="{1C04E226-23DF-4D7C-ABFE-DD811F7CFB98}" destId="{7D77AD81-DFD8-4585-80C5-F6F6C67513E3}" srcOrd="10" destOrd="0" presId="urn:microsoft.com/office/officeart/2005/8/layout/radial6"/>
    <dgm:cxn modelId="{8AB7A3B9-0038-4D0E-9806-DD7A94385ED4}" type="presParOf" srcId="{1C04E226-23DF-4D7C-ABFE-DD811F7CFB98}" destId="{EFF986AE-C0FD-461B-BE79-03FA53926673}" srcOrd="11" destOrd="0" presId="urn:microsoft.com/office/officeart/2005/8/layout/radial6"/>
    <dgm:cxn modelId="{A33801A8-34D5-404A-A911-C3B1ABEE5095}" type="presParOf" srcId="{1C04E226-23DF-4D7C-ABFE-DD811F7CFB98}" destId="{45B64A41-8469-461E-B576-D1A977AD7F64}" srcOrd="12" destOrd="0" presId="urn:microsoft.com/office/officeart/2005/8/layout/radial6"/>
    <dgm:cxn modelId="{D9D18D11-572C-4014-AB3C-2983170BDF02}" type="presParOf" srcId="{1C04E226-23DF-4D7C-ABFE-DD811F7CFB98}" destId="{5630307B-6A07-4780-BBC9-043748D6FD70}" srcOrd="13" destOrd="0" presId="urn:microsoft.com/office/officeart/2005/8/layout/radial6"/>
    <dgm:cxn modelId="{9C4231B3-B9D3-49C0-BC3E-09645ED0B9F1}" type="presParOf" srcId="{1C04E226-23DF-4D7C-ABFE-DD811F7CFB98}" destId="{664363E4-1EA0-460C-8A57-06D6113AD5F6}" srcOrd="14" destOrd="0" presId="urn:microsoft.com/office/officeart/2005/8/layout/radial6"/>
    <dgm:cxn modelId="{31AB5C30-BEA5-47FC-BB94-D0215D29B651}" type="presParOf" srcId="{1C04E226-23DF-4D7C-ABFE-DD811F7CFB98}" destId="{49653892-00F9-4080-A26A-CD5EB5842219}"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146E23-77EE-4170-9AE6-2C3EFD06EE20}" type="doc">
      <dgm:prSet loTypeId="urn:microsoft.com/office/officeart/2005/8/layout/vList3" loCatId="list" qsTypeId="urn:microsoft.com/office/officeart/2005/8/quickstyle/simple1" qsCatId="simple" csTypeId="urn:microsoft.com/office/officeart/2005/8/colors/accent1_2" csCatId="accent1" phldr="1"/>
      <dgm:spPr/>
    </dgm:pt>
    <dgm:pt modelId="{A5461F78-15AF-47C9-9325-8BD5B1562780}">
      <dgm:prSet phldrT="[Text]" custT="1"/>
      <dgm:spPr>
        <a:solidFill>
          <a:srgbClr val="0EBC8F"/>
        </a:solidFill>
      </dgm:spPr>
      <dgm:t>
        <a:bodyPr/>
        <a:lstStyle/>
        <a:p>
          <a:r>
            <a:rPr lang="ar-SA" sz="1700" dirty="0" smtClean="0"/>
            <a:t>معمل الأدلة الجنائية الحاسوبية</a:t>
          </a:r>
          <a:endParaRPr lang="en-US" sz="1700" dirty="0"/>
        </a:p>
      </dgm:t>
    </dgm:pt>
    <dgm:pt modelId="{FAEF2A3C-0F9C-47A0-AB4D-A5D6748330F6}" type="parTrans" cxnId="{D107BE65-F886-44AC-9E74-806EA8A68C8E}">
      <dgm:prSet/>
      <dgm:spPr/>
      <dgm:t>
        <a:bodyPr/>
        <a:lstStyle/>
        <a:p>
          <a:endParaRPr lang="en-US" sz="1600"/>
        </a:p>
      </dgm:t>
    </dgm:pt>
    <dgm:pt modelId="{C2304170-EE02-4046-A1B4-BB31C1E555EA}" type="sibTrans" cxnId="{D107BE65-F886-44AC-9E74-806EA8A68C8E}">
      <dgm:prSet/>
      <dgm:spPr/>
      <dgm:t>
        <a:bodyPr/>
        <a:lstStyle/>
        <a:p>
          <a:endParaRPr lang="en-US" sz="1600"/>
        </a:p>
      </dgm:t>
    </dgm:pt>
    <dgm:pt modelId="{6E6EAC4C-F86F-4E8E-B732-962FE9E39BC8}">
      <dgm:prSet phldrT="[Text]" custT="1"/>
      <dgm:spPr>
        <a:solidFill>
          <a:srgbClr val="0EBC8F"/>
        </a:solidFill>
      </dgm:spPr>
      <dgm:t>
        <a:bodyPr/>
        <a:lstStyle/>
        <a:p>
          <a:r>
            <a:rPr lang="ar-SA" sz="1700" dirty="0" smtClean="0"/>
            <a:t>معمل الأدلة الجنائية للصوتيات والمرئيات</a:t>
          </a:r>
          <a:endParaRPr lang="en-US" sz="1700" dirty="0"/>
        </a:p>
      </dgm:t>
    </dgm:pt>
    <dgm:pt modelId="{2D2F7D9E-7AEF-4574-9DAB-0B5F9E2F8241}" type="parTrans" cxnId="{FBA9761B-90B6-4945-A61B-39C5B1E3DC03}">
      <dgm:prSet/>
      <dgm:spPr/>
      <dgm:t>
        <a:bodyPr/>
        <a:lstStyle/>
        <a:p>
          <a:endParaRPr lang="en-US" sz="1600"/>
        </a:p>
      </dgm:t>
    </dgm:pt>
    <dgm:pt modelId="{4DDAC74B-0FC1-4978-BDE5-AFF411DCCCA6}" type="sibTrans" cxnId="{FBA9761B-90B6-4945-A61B-39C5B1E3DC03}">
      <dgm:prSet/>
      <dgm:spPr/>
      <dgm:t>
        <a:bodyPr/>
        <a:lstStyle/>
        <a:p>
          <a:endParaRPr lang="en-US" sz="1600"/>
        </a:p>
      </dgm:t>
    </dgm:pt>
    <dgm:pt modelId="{F91CE845-FBE0-48AC-9DEA-E6A88766A85B}">
      <dgm:prSet phldrT="[Text]" custT="1"/>
      <dgm:spPr>
        <a:solidFill>
          <a:srgbClr val="0EBC8F"/>
        </a:solidFill>
      </dgm:spPr>
      <dgm:t>
        <a:bodyPr/>
        <a:lstStyle/>
        <a:p>
          <a:r>
            <a:rPr lang="ar-SA" sz="1700" dirty="0" smtClean="0"/>
            <a:t>معمل الأدلة الجنائية للشبكات</a:t>
          </a:r>
          <a:endParaRPr lang="en-US" sz="1700" dirty="0"/>
        </a:p>
      </dgm:t>
    </dgm:pt>
    <dgm:pt modelId="{F39A76F3-6C1E-4231-8C99-817FB0F7E0E1}" type="parTrans" cxnId="{4CF6C65A-C3A7-4694-B50E-CDE29258829C}">
      <dgm:prSet/>
      <dgm:spPr/>
      <dgm:t>
        <a:bodyPr/>
        <a:lstStyle/>
        <a:p>
          <a:endParaRPr lang="en-US" sz="1600"/>
        </a:p>
      </dgm:t>
    </dgm:pt>
    <dgm:pt modelId="{38BFCE44-4399-4E1B-AEAF-063448420951}" type="sibTrans" cxnId="{4CF6C65A-C3A7-4694-B50E-CDE29258829C}">
      <dgm:prSet/>
      <dgm:spPr/>
      <dgm:t>
        <a:bodyPr/>
        <a:lstStyle/>
        <a:p>
          <a:endParaRPr lang="en-US" sz="1600"/>
        </a:p>
      </dgm:t>
    </dgm:pt>
    <dgm:pt modelId="{014BCF08-0ACE-4BF3-B84D-C4D6B3F59DEB}">
      <dgm:prSet custT="1"/>
      <dgm:spPr>
        <a:solidFill>
          <a:srgbClr val="0EBC8F"/>
        </a:solidFill>
      </dgm:spPr>
      <dgm:t>
        <a:bodyPr/>
        <a:lstStyle/>
        <a:p>
          <a:r>
            <a:rPr lang="ar-SA" sz="1700" dirty="0" smtClean="0"/>
            <a:t>معمل الأدلة الجنائية للأجهزة النقالة</a:t>
          </a:r>
          <a:endParaRPr lang="en-US" sz="1700" dirty="0"/>
        </a:p>
      </dgm:t>
    </dgm:pt>
    <dgm:pt modelId="{1965B3A7-651D-41E0-90F4-14CAD6D2C84D}" type="parTrans" cxnId="{04BD64EA-F845-45C6-B9F5-CC347F51AA09}">
      <dgm:prSet/>
      <dgm:spPr/>
      <dgm:t>
        <a:bodyPr/>
        <a:lstStyle/>
        <a:p>
          <a:endParaRPr lang="en-US"/>
        </a:p>
      </dgm:t>
    </dgm:pt>
    <dgm:pt modelId="{065A1564-77D2-4B08-8E82-9C1499B0962D}" type="sibTrans" cxnId="{04BD64EA-F845-45C6-B9F5-CC347F51AA09}">
      <dgm:prSet/>
      <dgm:spPr/>
      <dgm:t>
        <a:bodyPr/>
        <a:lstStyle/>
        <a:p>
          <a:endParaRPr lang="en-US"/>
        </a:p>
      </dgm:t>
    </dgm:pt>
    <dgm:pt modelId="{0656F25A-DB1D-4C36-A4CA-6F0FB70CDCBB}" type="pres">
      <dgm:prSet presAssocID="{A7146E23-77EE-4170-9AE6-2C3EFD06EE20}" presName="linearFlow" presStyleCnt="0">
        <dgm:presLayoutVars>
          <dgm:dir/>
          <dgm:resizeHandles val="exact"/>
        </dgm:presLayoutVars>
      </dgm:prSet>
      <dgm:spPr/>
    </dgm:pt>
    <dgm:pt modelId="{EFB9CA6A-94B6-4C7F-A551-ACE29D158528}" type="pres">
      <dgm:prSet presAssocID="{A5461F78-15AF-47C9-9325-8BD5B1562780}" presName="composite" presStyleCnt="0"/>
      <dgm:spPr/>
    </dgm:pt>
    <dgm:pt modelId="{C6A05E8F-7A1B-4F75-A512-DBE15F2A4099}" type="pres">
      <dgm:prSet presAssocID="{A5461F78-15AF-47C9-9325-8BD5B1562780}" presName="imgShp" presStyleLbl="fgImgPlace1" presStyleIdx="0" presStyleCnt="4"/>
      <dgm:spPr/>
    </dgm:pt>
    <dgm:pt modelId="{1F417D33-D2FE-4F65-AC23-30DE684F7544}" type="pres">
      <dgm:prSet presAssocID="{A5461F78-15AF-47C9-9325-8BD5B1562780}" presName="txShp" presStyleLbl="node1" presStyleIdx="0" presStyleCnt="4">
        <dgm:presLayoutVars>
          <dgm:bulletEnabled val="1"/>
        </dgm:presLayoutVars>
      </dgm:prSet>
      <dgm:spPr/>
      <dgm:t>
        <a:bodyPr/>
        <a:lstStyle/>
        <a:p>
          <a:endParaRPr lang="en-US"/>
        </a:p>
      </dgm:t>
    </dgm:pt>
    <dgm:pt modelId="{5BCBDFD0-E484-4C89-A6C1-AC55E126026B}" type="pres">
      <dgm:prSet presAssocID="{C2304170-EE02-4046-A1B4-BB31C1E555EA}" presName="spacing" presStyleCnt="0"/>
      <dgm:spPr/>
    </dgm:pt>
    <dgm:pt modelId="{5F2CA146-47DD-4EF0-80B4-B39C0BAEA32A}" type="pres">
      <dgm:prSet presAssocID="{6E6EAC4C-F86F-4E8E-B732-962FE9E39BC8}" presName="composite" presStyleCnt="0"/>
      <dgm:spPr/>
    </dgm:pt>
    <dgm:pt modelId="{14536636-0422-4D13-9571-7D3705CAAFA0}" type="pres">
      <dgm:prSet presAssocID="{6E6EAC4C-F86F-4E8E-B732-962FE9E39BC8}" presName="imgShp" presStyleLbl="fgImgPlace1" presStyleIdx="1" presStyleCnt="4"/>
      <dgm:spPr/>
    </dgm:pt>
    <dgm:pt modelId="{CB74A301-7047-461D-A0D5-C08F3005513E}" type="pres">
      <dgm:prSet presAssocID="{6E6EAC4C-F86F-4E8E-B732-962FE9E39BC8}" presName="txShp" presStyleLbl="node1" presStyleIdx="1" presStyleCnt="4">
        <dgm:presLayoutVars>
          <dgm:bulletEnabled val="1"/>
        </dgm:presLayoutVars>
      </dgm:prSet>
      <dgm:spPr/>
      <dgm:t>
        <a:bodyPr/>
        <a:lstStyle/>
        <a:p>
          <a:endParaRPr lang="en-US"/>
        </a:p>
      </dgm:t>
    </dgm:pt>
    <dgm:pt modelId="{C8BB6806-E9EF-4628-89B1-38725377E9EB}" type="pres">
      <dgm:prSet presAssocID="{4DDAC74B-0FC1-4978-BDE5-AFF411DCCCA6}" presName="spacing" presStyleCnt="0"/>
      <dgm:spPr/>
    </dgm:pt>
    <dgm:pt modelId="{46A29FB0-0B99-4907-A873-9F55D2D354C3}" type="pres">
      <dgm:prSet presAssocID="{F91CE845-FBE0-48AC-9DEA-E6A88766A85B}" presName="composite" presStyleCnt="0"/>
      <dgm:spPr/>
    </dgm:pt>
    <dgm:pt modelId="{62BCCE43-1BB3-4008-9BFF-F62A54FA3E36}" type="pres">
      <dgm:prSet presAssocID="{F91CE845-FBE0-48AC-9DEA-E6A88766A85B}" presName="imgShp" presStyleLbl="fgImgPlace1" presStyleIdx="2" presStyleCnt="4"/>
      <dgm:spPr/>
    </dgm:pt>
    <dgm:pt modelId="{5F0F1A68-1FC2-45C3-B96B-2C854E4ADA0C}" type="pres">
      <dgm:prSet presAssocID="{F91CE845-FBE0-48AC-9DEA-E6A88766A85B}" presName="txShp" presStyleLbl="node1" presStyleIdx="2" presStyleCnt="4">
        <dgm:presLayoutVars>
          <dgm:bulletEnabled val="1"/>
        </dgm:presLayoutVars>
      </dgm:prSet>
      <dgm:spPr/>
      <dgm:t>
        <a:bodyPr/>
        <a:lstStyle/>
        <a:p>
          <a:endParaRPr lang="en-US"/>
        </a:p>
      </dgm:t>
    </dgm:pt>
    <dgm:pt modelId="{3FE1E9F7-C51C-43DF-B3EE-BB109FFA4107}" type="pres">
      <dgm:prSet presAssocID="{38BFCE44-4399-4E1B-AEAF-063448420951}" presName="spacing" presStyleCnt="0"/>
      <dgm:spPr/>
    </dgm:pt>
    <dgm:pt modelId="{BABB7455-BB98-4C91-8868-04C215FA7263}" type="pres">
      <dgm:prSet presAssocID="{014BCF08-0ACE-4BF3-B84D-C4D6B3F59DEB}" presName="composite" presStyleCnt="0"/>
      <dgm:spPr/>
    </dgm:pt>
    <dgm:pt modelId="{768C3CFB-EB6E-4A77-8B66-4145F6DA8A10}" type="pres">
      <dgm:prSet presAssocID="{014BCF08-0ACE-4BF3-B84D-C4D6B3F59DEB}" presName="imgShp" presStyleLbl="fgImgPlace1" presStyleIdx="3" presStyleCnt="4"/>
      <dgm:spPr/>
    </dgm:pt>
    <dgm:pt modelId="{64B27BF1-672C-4243-BC89-91E4841918DC}" type="pres">
      <dgm:prSet presAssocID="{014BCF08-0ACE-4BF3-B84D-C4D6B3F59DEB}" presName="txShp" presStyleLbl="node1" presStyleIdx="3" presStyleCnt="4">
        <dgm:presLayoutVars>
          <dgm:bulletEnabled val="1"/>
        </dgm:presLayoutVars>
      </dgm:prSet>
      <dgm:spPr/>
      <dgm:t>
        <a:bodyPr/>
        <a:lstStyle/>
        <a:p>
          <a:endParaRPr lang="en-US"/>
        </a:p>
      </dgm:t>
    </dgm:pt>
  </dgm:ptLst>
  <dgm:cxnLst>
    <dgm:cxn modelId="{613CEA96-0C7E-4EAD-926E-3C3281E39383}" type="presOf" srcId="{014BCF08-0ACE-4BF3-B84D-C4D6B3F59DEB}" destId="{64B27BF1-672C-4243-BC89-91E4841918DC}" srcOrd="0" destOrd="0" presId="urn:microsoft.com/office/officeart/2005/8/layout/vList3"/>
    <dgm:cxn modelId="{FBA9761B-90B6-4945-A61B-39C5B1E3DC03}" srcId="{A7146E23-77EE-4170-9AE6-2C3EFD06EE20}" destId="{6E6EAC4C-F86F-4E8E-B732-962FE9E39BC8}" srcOrd="1" destOrd="0" parTransId="{2D2F7D9E-7AEF-4574-9DAB-0B5F9E2F8241}" sibTransId="{4DDAC74B-0FC1-4978-BDE5-AFF411DCCCA6}"/>
    <dgm:cxn modelId="{BE0AE610-A5E9-4C44-8C02-51419B9F8EFA}" type="presOf" srcId="{A7146E23-77EE-4170-9AE6-2C3EFD06EE20}" destId="{0656F25A-DB1D-4C36-A4CA-6F0FB70CDCBB}" srcOrd="0" destOrd="0" presId="urn:microsoft.com/office/officeart/2005/8/layout/vList3"/>
    <dgm:cxn modelId="{D107BE65-F886-44AC-9E74-806EA8A68C8E}" srcId="{A7146E23-77EE-4170-9AE6-2C3EFD06EE20}" destId="{A5461F78-15AF-47C9-9325-8BD5B1562780}" srcOrd="0" destOrd="0" parTransId="{FAEF2A3C-0F9C-47A0-AB4D-A5D6748330F6}" sibTransId="{C2304170-EE02-4046-A1B4-BB31C1E555EA}"/>
    <dgm:cxn modelId="{0E58CF70-0AC4-4231-820E-C811DB9E4680}" type="presOf" srcId="{6E6EAC4C-F86F-4E8E-B732-962FE9E39BC8}" destId="{CB74A301-7047-461D-A0D5-C08F3005513E}" srcOrd="0" destOrd="0" presId="urn:microsoft.com/office/officeart/2005/8/layout/vList3"/>
    <dgm:cxn modelId="{945D57C2-70C1-46BD-AB48-B967F50D3A05}" type="presOf" srcId="{A5461F78-15AF-47C9-9325-8BD5B1562780}" destId="{1F417D33-D2FE-4F65-AC23-30DE684F7544}" srcOrd="0" destOrd="0" presId="urn:microsoft.com/office/officeart/2005/8/layout/vList3"/>
    <dgm:cxn modelId="{4CF6C65A-C3A7-4694-B50E-CDE29258829C}" srcId="{A7146E23-77EE-4170-9AE6-2C3EFD06EE20}" destId="{F91CE845-FBE0-48AC-9DEA-E6A88766A85B}" srcOrd="2" destOrd="0" parTransId="{F39A76F3-6C1E-4231-8C99-817FB0F7E0E1}" sibTransId="{38BFCE44-4399-4E1B-AEAF-063448420951}"/>
    <dgm:cxn modelId="{04BD64EA-F845-45C6-B9F5-CC347F51AA09}" srcId="{A7146E23-77EE-4170-9AE6-2C3EFD06EE20}" destId="{014BCF08-0ACE-4BF3-B84D-C4D6B3F59DEB}" srcOrd="3" destOrd="0" parTransId="{1965B3A7-651D-41E0-90F4-14CAD6D2C84D}" sibTransId="{065A1564-77D2-4B08-8E82-9C1499B0962D}"/>
    <dgm:cxn modelId="{567C91AA-ADF1-4EC9-A7FB-B7036DA50FC8}" type="presOf" srcId="{F91CE845-FBE0-48AC-9DEA-E6A88766A85B}" destId="{5F0F1A68-1FC2-45C3-B96B-2C854E4ADA0C}" srcOrd="0" destOrd="0" presId="urn:microsoft.com/office/officeart/2005/8/layout/vList3"/>
    <dgm:cxn modelId="{BBC547F3-5614-4729-A3C8-33246E181DAA}" type="presParOf" srcId="{0656F25A-DB1D-4C36-A4CA-6F0FB70CDCBB}" destId="{EFB9CA6A-94B6-4C7F-A551-ACE29D158528}" srcOrd="0" destOrd="0" presId="urn:microsoft.com/office/officeart/2005/8/layout/vList3"/>
    <dgm:cxn modelId="{8FA1316F-3E76-4969-AE38-4809242448BC}" type="presParOf" srcId="{EFB9CA6A-94B6-4C7F-A551-ACE29D158528}" destId="{C6A05E8F-7A1B-4F75-A512-DBE15F2A4099}" srcOrd="0" destOrd="0" presId="urn:microsoft.com/office/officeart/2005/8/layout/vList3"/>
    <dgm:cxn modelId="{E48C3679-5C4E-4C3E-B977-B73E62279C53}" type="presParOf" srcId="{EFB9CA6A-94B6-4C7F-A551-ACE29D158528}" destId="{1F417D33-D2FE-4F65-AC23-30DE684F7544}" srcOrd="1" destOrd="0" presId="urn:microsoft.com/office/officeart/2005/8/layout/vList3"/>
    <dgm:cxn modelId="{D096644F-A1A5-4662-B5E8-84D51D04F2F0}" type="presParOf" srcId="{0656F25A-DB1D-4C36-A4CA-6F0FB70CDCBB}" destId="{5BCBDFD0-E484-4C89-A6C1-AC55E126026B}" srcOrd="1" destOrd="0" presId="urn:microsoft.com/office/officeart/2005/8/layout/vList3"/>
    <dgm:cxn modelId="{C50F640C-E53C-406C-A5EC-75ACE6B2BDC3}" type="presParOf" srcId="{0656F25A-DB1D-4C36-A4CA-6F0FB70CDCBB}" destId="{5F2CA146-47DD-4EF0-80B4-B39C0BAEA32A}" srcOrd="2" destOrd="0" presId="urn:microsoft.com/office/officeart/2005/8/layout/vList3"/>
    <dgm:cxn modelId="{3C1B5F90-BB87-4A53-8651-BF88389790C3}" type="presParOf" srcId="{5F2CA146-47DD-4EF0-80B4-B39C0BAEA32A}" destId="{14536636-0422-4D13-9571-7D3705CAAFA0}" srcOrd="0" destOrd="0" presId="urn:microsoft.com/office/officeart/2005/8/layout/vList3"/>
    <dgm:cxn modelId="{14B313A2-5B86-47F5-AB20-68DF4E9E3DB6}" type="presParOf" srcId="{5F2CA146-47DD-4EF0-80B4-B39C0BAEA32A}" destId="{CB74A301-7047-461D-A0D5-C08F3005513E}" srcOrd="1" destOrd="0" presId="urn:microsoft.com/office/officeart/2005/8/layout/vList3"/>
    <dgm:cxn modelId="{100B07B7-5177-4302-9580-29879621E699}" type="presParOf" srcId="{0656F25A-DB1D-4C36-A4CA-6F0FB70CDCBB}" destId="{C8BB6806-E9EF-4628-89B1-38725377E9EB}" srcOrd="3" destOrd="0" presId="urn:microsoft.com/office/officeart/2005/8/layout/vList3"/>
    <dgm:cxn modelId="{9BDF9A2B-D60A-4551-AC75-003CB0521349}" type="presParOf" srcId="{0656F25A-DB1D-4C36-A4CA-6F0FB70CDCBB}" destId="{46A29FB0-0B99-4907-A873-9F55D2D354C3}" srcOrd="4" destOrd="0" presId="urn:microsoft.com/office/officeart/2005/8/layout/vList3"/>
    <dgm:cxn modelId="{A4E29430-F154-4DE7-A145-1E83AF329207}" type="presParOf" srcId="{46A29FB0-0B99-4907-A873-9F55D2D354C3}" destId="{62BCCE43-1BB3-4008-9BFF-F62A54FA3E36}" srcOrd="0" destOrd="0" presId="urn:microsoft.com/office/officeart/2005/8/layout/vList3"/>
    <dgm:cxn modelId="{8F1F5064-DA00-4F8E-9C11-26A45998F8A5}" type="presParOf" srcId="{46A29FB0-0B99-4907-A873-9F55D2D354C3}" destId="{5F0F1A68-1FC2-45C3-B96B-2C854E4ADA0C}" srcOrd="1" destOrd="0" presId="urn:microsoft.com/office/officeart/2005/8/layout/vList3"/>
    <dgm:cxn modelId="{6DE2AA55-2D1E-442F-88A5-48AF6A959A4B}" type="presParOf" srcId="{0656F25A-DB1D-4C36-A4CA-6F0FB70CDCBB}" destId="{3FE1E9F7-C51C-43DF-B3EE-BB109FFA4107}" srcOrd="5" destOrd="0" presId="urn:microsoft.com/office/officeart/2005/8/layout/vList3"/>
    <dgm:cxn modelId="{949FAE48-09B6-4190-9CBC-27F131674DFA}" type="presParOf" srcId="{0656F25A-DB1D-4C36-A4CA-6F0FB70CDCBB}" destId="{BABB7455-BB98-4C91-8868-04C215FA7263}" srcOrd="6" destOrd="0" presId="urn:microsoft.com/office/officeart/2005/8/layout/vList3"/>
    <dgm:cxn modelId="{1A2702C1-E223-4791-B0A6-AC8EC482ECF8}" type="presParOf" srcId="{BABB7455-BB98-4C91-8868-04C215FA7263}" destId="{768C3CFB-EB6E-4A77-8B66-4145F6DA8A10}" srcOrd="0" destOrd="0" presId="urn:microsoft.com/office/officeart/2005/8/layout/vList3"/>
    <dgm:cxn modelId="{D9FFC718-6EC2-42DC-824F-B9C9CF8EEB66}" type="presParOf" srcId="{BABB7455-BB98-4C91-8868-04C215FA7263}" destId="{64B27BF1-672C-4243-BC89-91E4841918DC}"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40E7CA-1BD1-444A-9935-8D4094C5A2B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213657F-58D1-4A2A-BCCD-9AE38F754D15}">
      <dgm:prSet phldrT="[Text]" custT="1"/>
      <dgm:spPr>
        <a:solidFill>
          <a:srgbClr val="0EBC8F"/>
        </a:solidFill>
      </dgm:spPr>
      <dgm:t>
        <a:bodyPr/>
        <a:lstStyle/>
        <a:p>
          <a:r>
            <a:rPr lang="ar-SA" sz="2400" dirty="0" smtClean="0"/>
            <a:t>الاستشارات</a:t>
          </a:r>
          <a:endParaRPr lang="en-US" sz="2400" dirty="0"/>
        </a:p>
      </dgm:t>
    </dgm:pt>
    <dgm:pt modelId="{4AB8F4E0-60FF-4361-88CA-97BA74993C67}" type="parTrans" cxnId="{21B9DD11-898B-4E09-9AD7-6CEA58A51837}">
      <dgm:prSet/>
      <dgm:spPr/>
      <dgm:t>
        <a:bodyPr/>
        <a:lstStyle/>
        <a:p>
          <a:endParaRPr lang="en-US"/>
        </a:p>
      </dgm:t>
    </dgm:pt>
    <dgm:pt modelId="{046E2D79-5673-4C5D-AA10-CE6E1E16FA76}" type="sibTrans" cxnId="{21B9DD11-898B-4E09-9AD7-6CEA58A51837}">
      <dgm:prSet/>
      <dgm:spPr/>
      <dgm:t>
        <a:bodyPr/>
        <a:lstStyle/>
        <a:p>
          <a:endParaRPr lang="en-US"/>
        </a:p>
      </dgm:t>
    </dgm:pt>
    <dgm:pt modelId="{C5C5641E-C7B9-4436-A55A-B4F268355410}">
      <dgm:prSet phldrT="[Text]" custT="1"/>
      <dgm:spPr>
        <a:solidFill>
          <a:schemeClr val="bg1">
            <a:lumMod val="95000"/>
            <a:alpha val="90000"/>
          </a:schemeClr>
        </a:solidFill>
      </dgm:spPr>
      <dgm:t>
        <a:bodyPr/>
        <a:lstStyle/>
        <a:p>
          <a:pPr rtl="1"/>
          <a:r>
            <a:rPr lang="ar-SA" sz="2400" dirty="0" smtClean="0"/>
            <a:t>تقديم خدمات استشارية للجهات</a:t>
          </a:r>
          <a:endParaRPr lang="en-US" sz="2400" dirty="0"/>
        </a:p>
      </dgm:t>
    </dgm:pt>
    <dgm:pt modelId="{AC878254-6DDD-495C-A9DC-D6D7FF8B6AD3}" type="parTrans" cxnId="{121CB867-8440-442C-B752-02A3B8F3590E}">
      <dgm:prSet/>
      <dgm:spPr/>
      <dgm:t>
        <a:bodyPr/>
        <a:lstStyle/>
        <a:p>
          <a:endParaRPr lang="en-US"/>
        </a:p>
      </dgm:t>
    </dgm:pt>
    <dgm:pt modelId="{C8AA0951-CD7B-428D-8598-9B591659AC0B}" type="sibTrans" cxnId="{121CB867-8440-442C-B752-02A3B8F3590E}">
      <dgm:prSet/>
      <dgm:spPr/>
      <dgm:t>
        <a:bodyPr/>
        <a:lstStyle/>
        <a:p>
          <a:endParaRPr lang="en-US"/>
        </a:p>
      </dgm:t>
    </dgm:pt>
    <dgm:pt modelId="{EDDDEA7F-10E3-4CAB-B73D-F61669C5000A}">
      <dgm:prSet phldrT="[Text]" custT="1"/>
      <dgm:spPr>
        <a:solidFill>
          <a:srgbClr val="0EBC8F"/>
        </a:solidFill>
      </dgm:spPr>
      <dgm:t>
        <a:bodyPr/>
        <a:lstStyle/>
        <a:p>
          <a:r>
            <a:rPr lang="ar-SA" sz="2400" dirty="0" smtClean="0"/>
            <a:t>البحوث التطبيقية/الابتكارات</a:t>
          </a:r>
          <a:endParaRPr lang="en-US" sz="2400" dirty="0"/>
        </a:p>
      </dgm:t>
    </dgm:pt>
    <dgm:pt modelId="{D4048BE2-82DC-4F94-9922-FB1556F4C41F}" type="parTrans" cxnId="{A0D70BC5-45AF-4B84-A15C-64E67C295FC7}">
      <dgm:prSet/>
      <dgm:spPr/>
      <dgm:t>
        <a:bodyPr/>
        <a:lstStyle/>
        <a:p>
          <a:endParaRPr lang="en-US"/>
        </a:p>
      </dgm:t>
    </dgm:pt>
    <dgm:pt modelId="{197B9D3A-FB55-484C-B5D8-4C1EFC714FB6}" type="sibTrans" cxnId="{A0D70BC5-45AF-4B84-A15C-64E67C295FC7}">
      <dgm:prSet/>
      <dgm:spPr/>
      <dgm:t>
        <a:bodyPr/>
        <a:lstStyle/>
        <a:p>
          <a:endParaRPr lang="en-US"/>
        </a:p>
      </dgm:t>
    </dgm:pt>
    <dgm:pt modelId="{146A4E8E-77AA-45E9-A9B8-FAD8F40BE23B}">
      <dgm:prSet phldrT="[Text]" custT="1"/>
      <dgm:spPr>
        <a:solidFill>
          <a:schemeClr val="bg1">
            <a:lumMod val="95000"/>
            <a:alpha val="90000"/>
          </a:schemeClr>
        </a:solidFill>
      </dgm:spPr>
      <dgm:t>
        <a:bodyPr/>
        <a:lstStyle/>
        <a:p>
          <a:pPr rtl="1"/>
          <a:r>
            <a:rPr lang="ar-SA" sz="2400" dirty="0" smtClean="0"/>
            <a:t>التركيز على استخدام التقنيات الحديثة</a:t>
          </a:r>
          <a:endParaRPr lang="en-US" sz="2400" dirty="0"/>
        </a:p>
      </dgm:t>
    </dgm:pt>
    <dgm:pt modelId="{E54A9432-3D71-474B-9A82-9C35F8AE4684}" type="parTrans" cxnId="{5B4ED73F-561A-41CF-9205-4021431E57E4}">
      <dgm:prSet/>
      <dgm:spPr/>
      <dgm:t>
        <a:bodyPr/>
        <a:lstStyle/>
        <a:p>
          <a:endParaRPr lang="en-US"/>
        </a:p>
      </dgm:t>
    </dgm:pt>
    <dgm:pt modelId="{D48E0AF3-57B3-4ED7-87EE-08C0DC412083}" type="sibTrans" cxnId="{5B4ED73F-561A-41CF-9205-4021431E57E4}">
      <dgm:prSet/>
      <dgm:spPr/>
      <dgm:t>
        <a:bodyPr/>
        <a:lstStyle/>
        <a:p>
          <a:endParaRPr lang="en-US"/>
        </a:p>
      </dgm:t>
    </dgm:pt>
    <dgm:pt modelId="{5923D878-BB14-4DA8-AAD1-DC6556A483FB}">
      <dgm:prSet phldrT="[Text]" custT="1"/>
      <dgm:spPr>
        <a:solidFill>
          <a:srgbClr val="0EBC8F"/>
        </a:solidFill>
      </dgm:spPr>
      <dgm:t>
        <a:bodyPr/>
        <a:lstStyle/>
        <a:p>
          <a:r>
            <a:rPr lang="ar-SA" sz="2400" dirty="0" smtClean="0"/>
            <a:t>البرامج التدريبية</a:t>
          </a:r>
          <a:endParaRPr lang="en-US" sz="2400" dirty="0"/>
        </a:p>
      </dgm:t>
    </dgm:pt>
    <dgm:pt modelId="{D60D353E-3AFD-4AFA-8336-72C216BD46AB}" type="parTrans" cxnId="{B1F7CDAD-C28E-42A0-A9CF-A9D13CBD2A5A}">
      <dgm:prSet/>
      <dgm:spPr/>
      <dgm:t>
        <a:bodyPr/>
        <a:lstStyle/>
        <a:p>
          <a:endParaRPr lang="en-US"/>
        </a:p>
      </dgm:t>
    </dgm:pt>
    <dgm:pt modelId="{3BE77CBD-63D4-419A-B3D2-86CDFE6E713D}" type="sibTrans" cxnId="{B1F7CDAD-C28E-42A0-A9CF-A9D13CBD2A5A}">
      <dgm:prSet/>
      <dgm:spPr/>
      <dgm:t>
        <a:bodyPr/>
        <a:lstStyle/>
        <a:p>
          <a:endParaRPr lang="en-US"/>
        </a:p>
      </dgm:t>
    </dgm:pt>
    <dgm:pt modelId="{CA29BA6B-AAD3-44F3-B054-E22BAE1A30D6}">
      <dgm:prSet phldrT="[Text]" custT="1"/>
      <dgm:spPr>
        <a:solidFill>
          <a:schemeClr val="bg1">
            <a:lumMod val="95000"/>
            <a:alpha val="90000"/>
          </a:schemeClr>
        </a:solidFill>
      </dgm:spPr>
      <dgm:t>
        <a:bodyPr/>
        <a:lstStyle/>
        <a:p>
          <a:pPr rtl="1"/>
          <a:r>
            <a:rPr lang="ar-SA" sz="2400" dirty="0" smtClean="0"/>
            <a:t>تأهيل الطلاب للحصول على الشهادات المهنية</a:t>
          </a:r>
          <a:endParaRPr lang="en-US" sz="2400" dirty="0"/>
        </a:p>
      </dgm:t>
    </dgm:pt>
    <dgm:pt modelId="{F62182FA-BB6A-4A5F-9D29-FEED044D828C}" type="parTrans" cxnId="{A8865295-EA13-4EE4-A7C4-E4CFF9EEC4D1}">
      <dgm:prSet/>
      <dgm:spPr/>
      <dgm:t>
        <a:bodyPr/>
        <a:lstStyle/>
        <a:p>
          <a:endParaRPr lang="en-US"/>
        </a:p>
      </dgm:t>
    </dgm:pt>
    <dgm:pt modelId="{F8975031-91D5-4447-ACDB-C63E58AC6FB7}" type="sibTrans" cxnId="{A8865295-EA13-4EE4-A7C4-E4CFF9EEC4D1}">
      <dgm:prSet/>
      <dgm:spPr/>
      <dgm:t>
        <a:bodyPr/>
        <a:lstStyle/>
        <a:p>
          <a:endParaRPr lang="en-US"/>
        </a:p>
      </dgm:t>
    </dgm:pt>
    <dgm:pt modelId="{5F2C9030-695E-4B49-B922-2B906360F627}">
      <dgm:prSet phldrT="[Text]" custT="1"/>
      <dgm:spPr>
        <a:solidFill>
          <a:schemeClr val="bg1">
            <a:lumMod val="95000"/>
            <a:alpha val="90000"/>
          </a:schemeClr>
        </a:solidFill>
      </dgm:spPr>
      <dgm:t>
        <a:bodyPr/>
        <a:lstStyle/>
        <a:p>
          <a:pPr rtl="1"/>
          <a:r>
            <a:rPr lang="ar-SA" sz="2400" dirty="0" smtClean="0"/>
            <a:t>دورات قصيرة وطويلة</a:t>
          </a:r>
          <a:endParaRPr lang="en-US" sz="2400" dirty="0"/>
        </a:p>
      </dgm:t>
    </dgm:pt>
    <dgm:pt modelId="{4AADD0D8-AF6A-4907-9A6D-FF43E8B8A0DB}" type="parTrans" cxnId="{23FD4E38-89E4-4F53-A314-3FB5B9D80D18}">
      <dgm:prSet/>
      <dgm:spPr/>
      <dgm:t>
        <a:bodyPr/>
        <a:lstStyle/>
        <a:p>
          <a:endParaRPr lang="en-US"/>
        </a:p>
      </dgm:t>
    </dgm:pt>
    <dgm:pt modelId="{0D187403-E3CF-4A2E-94C0-012251F6CD33}" type="sibTrans" cxnId="{23FD4E38-89E4-4F53-A314-3FB5B9D80D18}">
      <dgm:prSet/>
      <dgm:spPr/>
      <dgm:t>
        <a:bodyPr/>
        <a:lstStyle/>
        <a:p>
          <a:endParaRPr lang="en-US"/>
        </a:p>
      </dgm:t>
    </dgm:pt>
    <dgm:pt modelId="{8EC3EF16-F6D8-4E89-A659-C8499DCA9DB7}">
      <dgm:prSet custT="1"/>
      <dgm:spPr>
        <a:solidFill>
          <a:srgbClr val="0EBC8F"/>
        </a:solidFill>
      </dgm:spPr>
      <dgm:t>
        <a:bodyPr/>
        <a:lstStyle/>
        <a:p>
          <a:r>
            <a:rPr lang="ar-SA" sz="2400" dirty="0" smtClean="0"/>
            <a:t>البرامج الأكاديمية</a:t>
          </a:r>
          <a:endParaRPr lang="en-US" sz="2400" dirty="0"/>
        </a:p>
      </dgm:t>
    </dgm:pt>
    <dgm:pt modelId="{69C3F48C-654F-4087-B2EA-07E1D1AA22B1}" type="parTrans" cxnId="{84BD819A-6C7D-4FE5-8692-E5EBF466C52C}">
      <dgm:prSet/>
      <dgm:spPr/>
      <dgm:t>
        <a:bodyPr/>
        <a:lstStyle/>
        <a:p>
          <a:endParaRPr lang="en-US"/>
        </a:p>
      </dgm:t>
    </dgm:pt>
    <dgm:pt modelId="{710CAAC8-5140-41E0-A9CD-A57F99E5555F}" type="sibTrans" cxnId="{84BD819A-6C7D-4FE5-8692-E5EBF466C52C}">
      <dgm:prSet/>
      <dgm:spPr/>
      <dgm:t>
        <a:bodyPr/>
        <a:lstStyle/>
        <a:p>
          <a:endParaRPr lang="en-US"/>
        </a:p>
      </dgm:t>
    </dgm:pt>
    <dgm:pt modelId="{3FD35DA6-F540-40CF-86FC-DF5B754E3B69}">
      <dgm:prSet custT="1"/>
      <dgm:spPr>
        <a:solidFill>
          <a:schemeClr val="bg1">
            <a:lumMod val="95000"/>
            <a:alpha val="90000"/>
          </a:schemeClr>
        </a:solidFill>
      </dgm:spPr>
      <dgm:t>
        <a:bodyPr/>
        <a:lstStyle/>
        <a:p>
          <a:pPr rtl="1"/>
          <a:r>
            <a:rPr lang="ar-SA" sz="2400" dirty="0" smtClean="0"/>
            <a:t>دبلوم</a:t>
          </a:r>
          <a:endParaRPr lang="en-US" sz="2400" dirty="0"/>
        </a:p>
      </dgm:t>
    </dgm:pt>
    <dgm:pt modelId="{D14C395B-16C2-48F1-816B-4973D289BEEC}" type="parTrans" cxnId="{4C43FD2D-C79D-4DED-B474-4AF8C3CB0A53}">
      <dgm:prSet/>
      <dgm:spPr/>
      <dgm:t>
        <a:bodyPr/>
        <a:lstStyle/>
        <a:p>
          <a:endParaRPr lang="en-US"/>
        </a:p>
      </dgm:t>
    </dgm:pt>
    <dgm:pt modelId="{F4481089-1358-4E5F-A238-F658FF8C78C7}" type="sibTrans" cxnId="{4C43FD2D-C79D-4DED-B474-4AF8C3CB0A53}">
      <dgm:prSet/>
      <dgm:spPr/>
      <dgm:t>
        <a:bodyPr/>
        <a:lstStyle/>
        <a:p>
          <a:endParaRPr lang="en-US"/>
        </a:p>
      </dgm:t>
    </dgm:pt>
    <dgm:pt modelId="{103AE031-8A85-4F7F-B204-71DC751D2825}">
      <dgm:prSet custT="1"/>
      <dgm:spPr>
        <a:solidFill>
          <a:schemeClr val="bg1">
            <a:lumMod val="95000"/>
            <a:alpha val="90000"/>
          </a:schemeClr>
        </a:solidFill>
      </dgm:spPr>
      <dgm:t>
        <a:bodyPr/>
        <a:lstStyle/>
        <a:p>
          <a:pPr rtl="1"/>
          <a:r>
            <a:rPr lang="ar-SA" sz="2400" dirty="0" smtClean="0"/>
            <a:t>ماجستير</a:t>
          </a:r>
          <a:endParaRPr lang="en-US" sz="2400" dirty="0"/>
        </a:p>
      </dgm:t>
    </dgm:pt>
    <dgm:pt modelId="{F95D1177-5B82-490D-B500-157F0741FAC5}" type="parTrans" cxnId="{25662A43-00B8-4C5A-B5A1-8DF6C83A5BFE}">
      <dgm:prSet/>
      <dgm:spPr/>
      <dgm:t>
        <a:bodyPr/>
        <a:lstStyle/>
        <a:p>
          <a:endParaRPr lang="en-US"/>
        </a:p>
      </dgm:t>
    </dgm:pt>
    <dgm:pt modelId="{CAFDAF89-B6E5-4F1F-856E-909237B55737}" type="sibTrans" cxnId="{25662A43-00B8-4C5A-B5A1-8DF6C83A5BFE}">
      <dgm:prSet/>
      <dgm:spPr/>
      <dgm:t>
        <a:bodyPr/>
        <a:lstStyle/>
        <a:p>
          <a:endParaRPr lang="en-US"/>
        </a:p>
      </dgm:t>
    </dgm:pt>
    <dgm:pt modelId="{E4C80E63-CD7B-4F33-84F5-D089EBCBABEF}" type="pres">
      <dgm:prSet presAssocID="{0440E7CA-1BD1-444A-9935-8D4094C5A2B6}" presName="Name0" presStyleCnt="0">
        <dgm:presLayoutVars>
          <dgm:dir/>
          <dgm:animLvl val="lvl"/>
          <dgm:resizeHandles val="exact"/>
        </dgm:presLayoutVars>
      </dgm:prSet>
      <dgm:spPr/>
      <dgm:t>
        <a:bodyPr/>
        <a:lstStyle/>
        <a:p>
          <a:endParaRPr lang="en-US"/>
        </a:p>
      </dgm:t>
    </dgm:pt>
    <dgm:pt modelId="{7D3D7EFC-3DA8-444E-94E4-76F7F296FFFD}" type="pres">
      <dgm:prSet presAssocID="{B213657F-58D1-4A2A-BCCD-9AE38F754D15}" presName="composite" presStyleCnt="0"/>
      <dgm:spPr/>
    </dgm:pt>
    <dgm:pt modelId="{29CA9955-4ED4-47A1-89D5-3678A46BE547}" type="pres">
      <dgm:prSet presAssocID="{B213657F-58D1-4A2A-BCCD-9AE38F754D15}" presName="parTx" presStyleLbl="alignNode1" presStyleIdx="0" presStyleCnt="4">
        <dgm:presLayoutVars>
          <dgm:chMax val="0"/>
          <dgm:chPref val="0"/>
          <dgm:bulletEnabled val="1"/>
        </dgm:presLayoutVars>
      </dgm:prSet>
      <dgm:spPr/>
      <dgm:t>
        <a:bodyPr/>
        <a:lstStyle/>
        <a:p>
          <a:endParaRPr lang="en-US"/>
        </a:p>
      </dgm:t>
    </dgm:pt>
    <dgm:pt modelId="{53C10359-6038-4E54-BFDA-0A79794B239D}" type="pres">
      <dgm:prSet presAssocID="{B213657F-58D1-4A2A-BCCD-9AE38F754D15}" presName="desTx" presStyleLbl="alignAccFollowNode1" presStyleIdx="0" presStyleCnt="4">
        <dgm:presLayoutVars>
          <dgm:bulletEnabled val="1"/>
        </dgm:presLayoutVars>
      </dgm:prSet>
      <dgm:spPr/>
      <dgm:t>
        <a:bodyPr/>
        <a:lstStyle/>
        <a:p>
          <a:endParaRPr lang="en-US"/>
        </a:p>
      </dgm:t>
    </dgm:pt>
    <dgm:pt modelId="{99BD7B2B-27D7-41FD-B1FE-7B39C75D613C}" type="pres">
      <dgm:prSet presAssocID="{046E2D79-5673-4C5D-AA10-CE6E1E16FA76}" presName="space" presStyleCnt="0"/>
      <dgm:spPr/>
    </dgm:pt>
    <dgm:pt modelId="{EA61976F-8C73-4D3F-9B4A-104496FEE8EB}" type="pres">
      <dgm:prSet presAssocID="{EDDDEA7F-10E3-4CAB-B73D-F61669C5000A}" presName="composite" presStyleCnt="0"/>
      <dgm:spPr/>
    </dgm:pt>
    <dgm:pt modelId="{6BDF357C-B21D-49DB-8B2F-4CB45EFE23EC}" type="pres">
      <dgm:prSet presAssocID="{EDDDEA7F-10E3-4CAB-B73D-F61669C5000A}" presName="parTx" presStyleLbl="alignNode1" presStyleIdx="1" presStyleCnt="4">
        <dgm:presLayoutVars>
          <dgm:chMax val="0"/>
          <dgm:chPref val="0"/>
          <dgm:bulletEnabled val="1"/>
        </dgm:presLayoutVars>
      </dgm:prSet>
      <dgm:spPr/>
      <dgm:t>
        <a:bodyPr/>
        <a:lstStyle/>
        <a:p>
          <a:endParaRPr lang="en-US"/>
        </a:p>
      </dgm:t>
    </dgm:pt>
    <dgm:pt modelId="{0AB5CB3B-EE9F-406C-83D6-C7C7D38979B3}" type="pres">
      <dgm:prSet presAssocID="{EDDDEA7F-10E3-4CAB-B73D-F61669C5000A}" presName="desTx" presStyleLbl="alignAccFollowNode1" presStyleIdx="1" presStyleCnt="4">
        <dgm:presLayoutVars>
          <dgm:bulletEnabled val="1"/>
        </dgm:presLayoutVars>
      </dgm:prSet>
      <dgm:spPr/>
      <dgm:t>
        <a:bodyPr/>
        <a:lstStyle/>
        <a:p>
          <a:endParaRPr lang="en-US"/>
        </a:p>
      </dgm:t>
    </dgm:pt>
    <dgm:pt modelId="{853DB12E-C002-4C96-B01D-5B585E133C82}" type="pres">
      <dgm:prSet presAssocID="{197B9D3A-FB55-484C-B5D8-4C1EFC714FB6}" presName="space" presStyleCnt="0"/>
      <dgm:spPr/>
    </dgm:pt>
    <dgm:pt modelId="{214E2DBA-8340-43BD-BFCB-978E6A654E9E}" type="pres">
      <dgm:prSet presAssocID="{5923D878-BB14-4DA8-AAD1-DC6556A483FB}" presName="composite" presStyleCnt="0"/>
      <dgm:spPr/>
    </dgm:pt>
    <dgm:pt modelId="{96BBAED9-F0EC-40BE-9790-1B34B7150BB9}" type="pres">
      <dgm:prSet presAssocID="{5923D878-BB14-4DA8-AAD1-DC6556A483FB}" presName="parTx" presStyleLbl="alignNode1" presStyleIdx="2" presStyleCnt="4">
        <dgm:presLayoutVars>
          <dgm:chMax val="0"/>
          <dgm:chPref val="0"/>
          <dgm:bulletEnabled val="1"/>
        </dgm:presLayoutVars>
      </dgm:prSet>
      <dgm:spPr/>
      <dgm:t>
        <a:bodyPr/>
        <a:lstStyle/>
        <a:p>
          <a:endParaRPr lang="en-US"/>
        </a:p>
      </dgm:t>
    </dgm:pt>
    <dgm:pt modelId="{AB50D260-FEBC-42DB-9CD6-1A9C5792954E}" type="pres">
      <dgm:prSet presAssocID="{5923D878-BB14-4DA8-AAD1-DC6556A483FB}" presName="desTx" presStyleLbl="alignAccFollowNode1" presStyleIdx="2" presStyleCnt="4">
        <dgm:presLayoutVars>
          <dgm:bulletEnabled val="1"/>
        </dgm:presLayoutVars>
      </dgm:prSet>
      <dgm:spPr/>
      <dgm:t>
        <a:bodyPr/>
        <a:lstStyle/>
        <a:p>
          <a:endParaRPr lang="en-US"/>
        </a:p>
      </dgm:t>
    </dgm:pt>
    <dgm:pt modelId="{8A6A7026-9253-4430-80B1-6048777A714A}" type="pres">
      <dgm:prSet presAssocID="{3BE77CBD-63D4-419A-B3D2-86CDFE6E713D}" presName="space" presStyleCnt="0"/>
      <dgm:spPr/>
    </dgm:pt>
    <dgm:pt modelId="{EFFF9524-4A8E-43F4-8F9E-6691B6A3C640}" type="pres">
      <dgm:prSet presAssocID="{8EC3EF16-F6D8-4E89-A659-C8499DCA9DB7}" presName="composite" presStyleCnt="0"/>
      <dgm:spPr/>
    </dgm:pt>
    <dgm:pt modelId="{684A68A5-A33B-4F5B-AC0C-FBC2406DE9C7}" type="pres">
      <dgm:prSet presAssocID="{8EC3EF16-F6D8-4E89-A659-C8499DCA9DB7}" presName="parTx" presStyleLbl="alignNode1" presStyleIdx="3" presStyleCnt="4">
        <dgm:presLayoutVars>
          <dgm:chMax val="0"/>
          <dgm:chPref val="0"/>
          <dgm:bulletEnabled val="1"/>
        </dgm:presLayoutVars>
      </dgm:prSet>
      <dgm:spPr/>
      <dgm:t>
        <a:bodyPr/>
        <a:lstStyle/>
        <a:p>
          <a:endParaRPr lang="en-US"/>
        </a:p>
      </dgm:t>
    </dgm:pt>
    <dgm:pt modelId="{0AB7AE55-7925-4DD1-9E6A-D10A80C37A32}" type="pres">
      <dgm:prSet presAssocID="{8EC3EF16-F6D8-4E89-A659-C8499DCA9DB7}" presName="desTx" presStyleLbl="alignAccFollowNode1" presStyleIdx="3" presStyleCnt="4">
        <dgm:presLayoutVars>
          <dgm:bulletEnabled val="1"/>
        </dgm:presLayoutVars>
      </dgm:prSet>
      <dgm:spPr/>
      <dgm:t>
        <a:bodyPr/>
        <a:lstStyle/>
        <a:p>
          <a:endParaRPr lang="en-US"/>
        </a:p>
      </dgm:t>
    </dgm:pt>
  </dgm:ptLst>
  <dgm:cxnLst>
    <dgm:cxn modelId="{7CC882C4-1E3B-42DD-9FC6-6B6BC1624CE4}" type="presOf" srcId="{146A4E8E-77AA-45E9-A9B8-FAD8F40BE23B}" destId="{0AB5CB3B-EE9F-406C-83D6-C7C7D38979B3}" srcOrd="0" destOrd="0" presId="urn:microsoft.com/office/officeart/2005/8/layout/hList1"/>
    <dgm:cxn modelId="{121CB867-8440-442C-B752-02A3B8F3590E}" srcId="{B213657F-58D1-4A2A-BCCD-9AE38F754D15}" destId="{C5C5641E-C7B9-4436-A55A-B4F268355410}" srcOrd="0" destOrd="0" parTransId="{AC878254-6DDD-495C-A9DC-D6D7FF8B6AD3}" sibTransId="{C8AA0951-CD7B-428D-8598-9B591659AC0B}"/>
    <dgm:cxn modelId="{57EDB0BE-E77A-45CE-B4B7-1793A4DEB720}" type="presOf" srcId="{B213657F-58D1-4A2A-BCCD-9AE38F754D15}" destId="{29CA9955-4ED4-47A1-89D5-3678A46BE547}" srcOrd="0" destOrd="0" presId="urn:microsoft.com/office/officeart/2005/8/layout/hList1"/>
    <dgm:cxn modelId="{21B9DD11-898B-4E09-9AD7-6CEA58A51837}" srcId="{0440E7CA-1BD1-444A-9935-8D4094C5A2B6}" destId="{B213657F-58D1-4A2A-BCCD-9AE38F754D15}" srcOrd="0" destOrd="0" parTransId="{4AB8F4E0-60FF-4361-88CA-97BA74993C67}" sibTransId="{046E2D79-5673-4C5D-AA10-CE6E1E16FA76}"/>
    <dgm:cxn modelId="{25662A43-00B8-4C5A-B5A1-8DF6C83A5BFE}" srcId="{8EC3EF16-F6D8-4E89-A659-C8499DCA9DB7}" destId="{103AE031-8A85-4F7F-B204-71DC751D2825}" srcOrd="1" destOrd="0" parTransId="{F95D1177-5B82-490D-B500-157F0741FAC5}" sibTransId="{CAFDAF89-B6E5-4F1F-856E-909237B55737}"/>
    <dgm:cxn modelId="{A464280E-9877-45EF-80F4-6BD2202B48A0}" type="presOf" srcId="{CA29BA6B-AAD3-44F3-B054-E22BAE1A30D6}" destId="{AB50D260-FEBC-42DB-9CD6-1A9C5792954E}" srcOrd="0" destOrd="0" presId="urn:microsoft.com/office/officeart/2005/8/layout/hList1"/>
    <dgm:cxn modelId="{EE3670A1-4AC6-4475-8C9B-B0765FB5FD9D}" type="presOf" srcId="{0440E7CA-1BD1-444A-9935-8D4094C5A2B6}" destId="{E4C80E63-CD7B-4F33-84F5-D089EBCBABEF}" srcOrd="0" destOrd="0" presId="urn:microsoft.com/office/officeart/2005/8/layout/hList1"/>
    <dgm:cxn modelId="{D60A22CD-938B-47B4-809D-921DCF35BF7D}" type="presOf" srcId="{C5C5641E-C7B9-4436-A55A-B4F268355410}" destId="{53C10359-6038-4E54-BFDA-0A79794B239D}" srcOrd="0" destOrd="0" presId="urn:microsoft.com/office/officeart/2005/8/layout/hList1"/>
    <dgm:cxn modelId="{A0D70BC5-45AF-4B84-A15C-64E67C295FC7}" srcId="{0440E7CA-1BD1-444A-9935-8D4094C5A2B6}" destId="{EDDDEA7F-10E3-4CAB-B73D-F61669C5000A}" srcOrd="1" destOrd="0" parTransId="{D4048BE2-82DC-4F94-9922-FB1556F4C41F}" sibTransId="{197B9D3A-FB55-484C-B5D8-4C1EFC714FB6}"/>
    <dgm:cxn modelId="{4C43FD2D-C79D-4DED-B474-4AF8C3CB0A53}" srcId="{8EC3EF16-F6D8-4E89-A659-C8499DCA9DB7}" destId="{3FD35DA6-F540-40CF-86FC-DF5B754E3B69}" srcOrd="0" destOrd="0" parTransId="{D14C395B-16C2-48F1-816B-4973D289BEEC}" sibTransId="{F4481089-1358-4E5F-A238-F658FF8C78C7}"/>
    <dgm:cxn modelId="{6BE26E16-B0C1-416D-8D85-D7CF571462BA}" type="presOf" srcId="{3FD35DA6-F540-40CF-86FC-DF5B754E3B69}" destId="{0AB7AE55-7925-4DD1-9E6A-D10A80C37A32}" srcOrd="0" destOrd="0" presId="urn:microsoft.com/office/officeart/2005/8/layout/hList1"/>
    <dgm:cxn modelId="{B1F7CDAD-C28E-42A0-A9CF-A9D13CBD2A5A}" srcId="{0440E7CA-1BD1-444A-9935-8D4094C5A2B6}" destId="{5923D878-BB14-4DA8-AAD1-DC6556A483FB}" srcOrd="2" destOrd="0" parTransId="{D60D353E-3AFD-4AFA-8336-72C216BD46AB}" sibTransId="{3BE77CBD-63D4-419A-B3D2-86CDFE6E713D}"/>
    <dgm:cxn modelId="{84BD819A-6C7D-4FE5-8692-E5EBF466C52C}" srcId="{0440E7CA-1BD1-444A-9935-8D4094C5A2B6}" destId="{8EC3EF16-F6D8-4E89-A659-C8499DCA9DB7}" srcOrd="3" destOrd="0" parTransId="{69C3F48C-654F-4087-B2EA-07E1D1AA22B1}" sibTransId="{710CAAC8-5140-41E0-A9CD-A57F99E5555F}"/>
    <dgm:cxn modelId="{0BBAFC5B-622E-4F1A-ABA6-37F36E61AA87}" type="presOf" srcId="{5F2C9030-695E-4B49-B922-2B906360F627}" destId="{AB50D260-FEBC-42DB-9CD6-1A9C5792954E}" srcOrd="0" destOrd="1" presId="urn:microsoft.com/office/officeart/2005/8/layout/hList1"/>
    <dgm:cxn modelId="{23FD4E38-89E4-4F53-A314-3FB5B9D80D18}" srcId="{5923D878-BB14-4DA8-AAD1-DC6556A483FB}" destId="{5F2C9030-695E-4B49-B922-2B906360F627}" srcOrd="1" destOrd="0" parTransId="{4AADD0D8-AF6A-4907-9A6D-FF43E8B8A0DB}" sibTransId="{0D187403-E3CF-4A2E-94C0-012251F6CD33}"/>
    <dgm:cxn modelId="{B20390E3-0CA8-4CD5-9CD9-36B3EAFCD578}" type="presOf" srcId="{8EC3EF16-F6D8-4E89-A659-C8499DCA9DB7}" destId="{684A68A5-A33B-4F5B-AC0C-FBC2406DE9C7}" srcOrd="0" destOrd="0" presId="urn:microsoft.com/office/officeart/2005/8/layout/hList1"/>
    <dgm:cxn modelId="{5B4ED73F-561A-41CF-9205-4021431E57E4}" srcId="{EDDDEA7F-10E3-4CAB-B73D-F61669C5000A}" destId="{146A4E8E-77AA-45E9-A9B8-FAD8F40BE23B}" srcOrd="0" destOrd="0" parTransId="{E54A9432-3D71-474B-9A82-9C35F8AE4684}" sibTransId="{D48E0AF3-57B3-4ED7-87EE-08C0DC412083}"/>
    <dgm:cxn modelId="{85F225F8-773A-4F57-B7C6-DA7C38549844}" type="presOf" srcId="{EDDDEA7F-10E3-4CAB-B73D-F61669C5000A}" destId="{6BDF357C-B21D-49DB-8B2F-4CB45EFE23EC}" srcOrd="0" destOrd="0" presId="urn:microsoft.com/office/officeart/2005/8/layout/hList1"/>
    <dgm:cxn modelId="{F43A187E-0242-4BDE-8776-4230DC20311A}" type="presOf" srcId="{103AE031-8A85-4F7F-B204-71DC751D2825}" destId="{0AB7AE55-7925-4DD1-9E6A-D10A80C37A32}" srcOrd="0" destOrd="1" presId="urn:microsoft.com/office/officeart/2005/8/layout/hList1"/>
    <dgm:cxn modelId="{A8865295-EA13-4EE4-A7C4-E4CFF9EEC4D1}" srcId="{5923D878-BB14-4DA8-AAD1-DC6556A483FB}" destId="{CA29BA6B-AAD3-44F3-B054-E22BAE1A30D6}" srcOrd="0" destOrd="0" parTransId="{F62182FA-BB6A-4A5F-9D29-FEED044D828C}" sibTransId="{F8975031-91D5-4447-ACDB-C63E58AC6FB7}"/>
    <dgm:cxn modelId="{3E0138A8-5382-42A8-8708-E982701A810D}" type="presOf" srcId="{5923D878-BB14-4DA8-AAD1-DC6556A483FB}" destId="{96BBAED9-F0EC-40BE-9790-1B34B7150BB9}" srcOrd="0" destOrd="0" presId="urn:microsoft.com/office/officeart/2005/8/layout/hList1"/>
    <dgm:cxn modelId="{96839F02-CAD4-407F-9282-1E45F8D13406}" type="presParOf" srcId="{E4C80E63-CD7B-4F33-84F5-D089EBCBABEF}" destId="{7D3D7EFC-3DA8-444E-94E4-76F7F296FFFD}" srcOrd="0" destOrd="0" presId="urn:microsoft.com/office/officeart/2005/8/layout/hList1"/>
    <dgm:cxn modelId="{CCED2BB7-7E1B-4A8E-AEB6-4042755FEBEC}" type="presParOf" srcId="{7D3D7EFC-3DA8-444E-94E4-76F7F296FFFD}" destId="{29CA9955-4ED4-47A1-89D5-3678A46BE547}" srcOrd="0" destOrd="0" presId="urn:microsoft.com/office/officeart/2005/8/layout/hList1"/>
    <dgm:cxn modelId="{3BCF39BC-933D-40C8-A7B5-28D66E6EF5B7}" type="presParOf" srcId="{7D3D7EFC-3DA8-444E-94E4-76F7F296FFFD}" destId="{53C10359-6038-4E54-BFDA-0A79794B239D}" srcOrd="1" destOrd="0" presId="urn:microsoft.com/office/officeart/2005/8/layout/hList1"/>
    <dgm:cxn modelId="{E0FA52AD-CC5E-439C-B605-8D7A564676BE}" type="presParOf" srcId="{E4C80E63-CD7B-4F33-84F5-D089EBCBABEF}" destId="{99BD7B2B-27D7-41FD-B1FE-7B39C75D613C}" srcOrd="1" destOrd="0" presId="urn:microsoft.com/office/officeart/2005/8/layout/hList1"/>
    <dgm:cxn modelId="{34D11018-2666-437E-AA3B-73EC408FA29C}" type="presParOf" srcId="{E4C80E63-CD7B-4F33-84F5-D089EBCBABEF}" destId="{EA61976F-8C73-4D3F-9B4A-104496FEE8EB}" srcOrd="2" destOrd="0" presId="urn:microsoft.com/office/officeart/2005/8/layout/hList1"/>
    <dgm:cxn modelId="{FAED490C-73A5-426B-BDE7-ADD018F6BF26}" type="presParOf" srcId="{EA61976F-8C73-4D3F-9B4A-104496FEE8EB}" destId="{6BDF357C-B21D-49DB-8B2F-4CB45EFE23EC}" srcOrd="0" destOrd="0" presId="urn:microsoft.com/office/officeart/2005/8/layout/hList1"/>
    <dgm:cxn modelId="{CD718F09-D5A2-497F-AB6F-E9C2E73E7EBE}" type="presParOf" srcId="{EA61976F-8C73-4D3F-9B4A-104496FEE8EB}" destId="{0AB5CB3B-EE9F-406C-83D6-C7C7D38979B3}" srcOrd="1" destOrd="0" presId="urn:microsoft.com/office/officeart/2005/8/layout/hList1"/>
    <dgm:cxn modelId="{875205E2-2D4C-4589-A4B1-C8CE707AB33A}" type="presParOf" srcId="{E4C80E63-CD7B-4F33-84F5-D089EBCBABEF}" destId="{853DB12E-C002-4C96-B01D-5B585E133C82}" srcOrd="3" destOrd="0" presId="urn:microsoft.com/office/officeart/2005/8/layout/hList1"/>
    <dgm:cxn modelId="{FF42352C-72A3-403F-89FD-4BE2330E8F0A}" type="presParOf" srcId="{E4C80E63-CD7B-4F33-84F5-D089EBCBABEF}" destId="{214E2DBA-8340-43BD-BFCB-978E6A654E9E}" srcOrd="4" destOrd="0" presId="urn:microsoft.com/office/officeart/2005/8/layout/hList1"/>
    <dgm:cxn modelId="{F48F5452-2C30-4E57-B0FE-25716B074FF0}" type="presParOf" srcId="{214E2DBA-8340-43BD-BFCB-978E6A654E9E}" destId="{96BBAED9-F0EC-40BE-9790-1B34B7150BB9}" srcOrd="0" destOrd="0" presId="urn:microsoft.com/office/officeart/2005/8/layout/hList1"/>
    <dgm:cxn modelId="{F4516E9D-6886-4906-B539-02FCA67CEA7E}" type="presParOf" srcId="{214E2DBA-8340-43BD-BFCB-978E6A654E9E}" destId="{AB50D260-FEBC-42DB-9CD6-1A9C5792954E}" srcOrd="1" destOrd="0" presId="urn:microsoft.com/office/officeart/2005/8/layout/hList1"/>
    <dgm:cxn modelId="{D18AFF48-3722-4ED0-A163-B3CD586044EF}" type="presParOf" srcId="{E4C80E63-CD7B-4F33-84F5-D089EBCBABEF}" destId="{8A6A7026-9253-4430-80B1-6048777A714A}" srcOrd="5" destOrd="0" presId="urn:microsoft.com/office/officeart/2005/8/layout/hList1"/>
    <dgm:cxn modelId="{F68F8D1B-113A-4A55-8A29-86CCF62F1C68}" type="presParOf" srcId="{E4C80E63-CD7B-4F33-84F5-D089EBCBABEF}" destId="{EFFF9524-4A8E-43F4-8F9E-6691B6A3C640}" srcOrd="6" destOrd="0" presId="urn:microsoft.com/office/officeart/2005/8/layout/hList1"/>
    <dgm:cxn modelId="{6151875C-C12A-429D-B46A-AB61253CA77B}" type="presParOf" srcId="{EFFF9524-4A8E-43F4-8F9E-6691B6A3C640}" destId="{684A68A5-A33B-4F5B-AC0C-FBC2406DE9C7}" srcOrd="0" destOrd="0" presId="urn:microsoft.com/office/officeart/2005/8/layout/hList1"/>
    <dgm:cxn modelId="{3A0DAC1D-F913-46DA-BC1C-D71FC62CF866}" type="presParOf" srcId="{EFFF9524-4A8E-43F4-8F9E-6691B6A3C640}" destId="{0AB7AE55-7925-4DD1-9E6A-D10A80C37A3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F3628E-D2C7-4FC6-B604-28C56607E712}"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F89E879A-1743-40A8-B0E2-24887EBBD2B0}" type="pres">
      <dgm:prSet presAssocID="{BCF3628E-D2C7-4FC6-B604-28C56607E712}" presName="Name0" presStyleCnt="0">
        <dgm:presLayoutVars>
          <dgm:chMax val="7"/>
          <dgm:dir/>
          <dgm:resizeHandles val="exact"/>
        </dgm:presLayoutVars>
      </dgm:prSet>
      <dgm:spPr/>
    </dgm:pt>
  </dgm:ptLst>
  <dgm:cxnLst>
    <dgm:cxn modelId="{672EEBF4-13E2-4281-91E2-5B060383C374}" type="presOf" srcId="{BCF3628E-D2C7-4FC6-B604-28C56607E712}" destId="{F89E879A-1743-40A8-B0E2-24887EBBD2B0}" srcOrd="0"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7EB87D-ECFD-454E-A681-23AFCBF390BF}"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E6597D28-B27A-4C5B-A73B-E989F9C35284}">
      <dgm:prSet phldrT="[Text]" custT="1"/>
      <dgm:spPr/>
      <dgm:t>
        <a:bodyPr/>
        <a:lstStyle/>
        <a:p>
          <a:r>
            <a:rPr lang="ar-SA" sz="2000" dirty="0" smtClean="0"/>
            <a:t>تبادل الخبرات</a:t>
          </a:r>
          <a:endParaRPr lang="en-US" sz="2000" dirty="0"/>
        </a:p>
      </dgm:t>
    </dgm:pt>
    <dgm:pt modelId="{5D5AE87B-530A-4C11-8CF2-73788604D0E3}" type="parTrans" cxnId="{27230163-73C3-4DDE-9E05-0B77E4DDE2C7}">
      <dgm:prSet/>
      <dgm:spPr/>
      <dgm:t>
        <a:bodyPr/>
        <a:lstStyle/>
        <a:p>
          <a:endParaRPr lang="en-US"/>
        </a:p>
      </dgm:t>
    </dgm:pt>
    <dgm:pt modelId="{4D5206D2-B771-41C1-B465-48A4CB3AF4B2}" type="sibTrans" cxnId="{27230163-73C3-4DDE-9E05-0B77E4DDE2C7}">
      <dgm:prSet/>
      <dgm:spPr/>
      <dgm:t>
        <a:bodyPr/>
        <a:lstStyle/>
        <a:p>
          <a:endParaRPr lang="en-US"/>
        </a:p>
      </dgm:t>
    </dgm:pt>
    <dgm:pt modelId="{9DE3FE8F-3C85-4588-904B-B5B0F2991DF7}">
      <dgm:prSet phldrT="[Text]" custT="1"/>
      <dgm:spPr/>
      <dgm:t>
        <a:bodyPr/>
        <a:lstStyle/>
        <a:p>
          <a:r>
            <a:rPr lang="ar-SA" sz="2000" dirty="0" smtClean="0"/>
            <a:t>الدعم العملياتي</a:t>
          </a:r>
          <a:endParaRPr lang="en-US" sz="2000" dirty="0"/>
        </a:p>
      </dgm:t>
    </dgm:pt>
    <dgm:pt modelId="{40FC8BA5-1C18-459A-88EA-79EA2CCC0465}" type="parTrans" cxnId="{3AC1214F-66DF-4BE8-866E-EB50B265A2C1}">
      <dgm:prSet/>
      <dgm:spPr/>
      <dgm:t>
        <a:bodyPr/>
        <a:lstStyle/>
        <a:p>
          <a:endParaRPr lang="en-US"/>
        </a:p>
      </dgm:t>
    </dgm:pt>
    <dgm:pt modelId="{F99F2DEA-EF27-4707-B7F8-521B357BC26B}" type="sibTrans" cxnId="{3AC1214F-66DF-4BE8-866E-EB50B265A2C1}">
      <dgm:prSet/>
      <dgm:spPr/>
      <dgm:t>
        <a:bodyPr/>
        <a:lstStyle/>
        <a:p>
          <a:endParaRPr lang="en-US"/>
        </a:p>
      </dgm:t>
    </dgm:pt>
    <dgm:pt modelId="{C66BEE84-F147-4207-9852-2FF719703B9D}">
      <dgm:prSet phldrT="[Text]" custT="1"/>
      <dgm:spPr/>
      <dgm:t>
        <a:bodyPr/>
        <a:lstStyle/>
        <a:p>
          <a:r>
            <a:rPr lang="ar-SA" sz="2000" dirty="0" smtClean="0"/>
            <a:t>الاثراء المعرفي</a:t>
          </a:r>
          <a:endParaRPr lang="en-US" sz="2000" dirty="0"/>
        </a:p>
      </dgm:t>
    </dgm:pt>
    <dgm:pt modelId="{9729DF1C-3C22-4FBA-B879-74697C81AD26}" type="parTrans" cxnId="{0937482D-2061-40B0-ACAB-5316AB4A979D}">
      <dgm:prSet/>
      <dgm:spPr/>
      <dgm:t>
        <a:bodyPr/>
        <a:lstStyle/>
        <a:p>
          <a:endParaRPr lang="en-US"/>
        </a:p>
      </dgm:t>
    </dgm:pt>
    <dgm:pt modelId="{D010F921-4780-4095-B1FB-4431042FA4C2}" type="sibTrans" cxnId="{0937482D-2061-40B0-ACAB-5316AB4A979D}">
      <dgm:prSet/>
      <dgm:spPr/>
      <dgm:t>
        <a:bodyPr/>
        <a:lstStyle/>
        <a:p>
          <a:endParaRPr lang="en-US"/>
        </a:p>
      </dgm:t>
    </dgm:pt>
    <dgm:pt modelId="{2682A6F9-AEEF-4528-B85D-6FF193A2D172}">
      <dgm:prSet phldrT="[Text]" custT="1"/>
      <dgm:spPr/>
      <dgm:t>
        <a:bodyPr/>
        <a:lstStyle/>
        <a:p>
          <a:r>
            <a:rPr lang="ar-SA" sz="2000" dirty="0" smtClean="0"/>
            <a:t>تجويد البرامج</a:t>
          </a:r>
          <a:endParaRPr lang="en-US" sz="2000" dirty="0"/>
        </a:p>
      </dgm:t>
    </dgm:pt>
    <dgm:pt modelId="{5EEABDB4-AA8B-4AA4-B6A4-B4729AC96B4D}" type="parTrans" cxnId="{852DDD79-33E7-4250-BE0E-5CDAF3B34E6F}">
      <dgm:prSet/>
      <dgm:spPr/>
      <dgm:t>
        <a:bodyPr/>
        <a:lstStyle/>
        <a:p>
          <a:endParaRPr lang="en-US"/>
        </a:p>
      </dgm:t>
    </dgm:pt>
    <dgm:pt modelId="{C79575A8-BCEF-4761-BE2A-523B549AEE14}" type="sibTrans" cxnId="{852DDD79-33E7-4250-BE0E-5CDAF3B34E6F}">
      <dgm:prSet/>
      <dgm:spPr/>
      <dgm:t>
        <a:bodyPr/>
        <a:lstStyle/>
        <a:p>
          <a:endParaRPr lang="en-US"/>
        </a:p>
      </dgm:t>
    </dgm:pt>
    <dgm:pt modelId="{4B035121-4D90-4847-B362-35CCDDD3625B}" type="pres">
      <dgm:prSet presAssocID="{B57EB87D-ECFD-454E-A681-23AFCBF390BF}" presName="matrix" presStyleCnt="0">
        <dgm:presLayoutVars>
          <dgm:chMax val="1"/>
          <dgm:dir/>
          <dgm:resizeHandles val="exact"/>
        </dgm:presLayoutVars>
      </dgm:prSet>
      <dgm:spPr/>
      <dgm:t>
        <a:bodyPr/>
        <a:lstStyle/>
        <a:p>
          <a:endParaRPr lang="en-US"/>
        </a:p>
      </dgm:t>
    </dgm:pt>
    <dgm:pt modelId="{48872A06-F26C-49B3-B714-EDCF733A8E76}" type="pres">
      <dgm:prSet presAssocID="{B57EB87D-ECFD-454E-A681-23AFCBF390BF}" presName="diamond" presStyleLbl="bgShp" presStyleIdx="0" presStyleCnt="1"/>
      <dgm:spPr/>
      <dgm:t>
        <a:bodyPr/>
        <a:lstStyle/>
        <a:p>
          <a:endParaRPr lang="en-US"/>
        </a:p>
      </dgm:t>
    </dgm:pt>
    <dgm:pt modelId="{F15594E1-5FF8-4F55-B374-E37189B29BB7}" type="pres">
      <dgm:prSet presAssocID="{B57EB87D-ECFD-454E-A681-23AFCBF390BF}" presName="quad1" presStyleLbl="node1" presStyleIdx="0" presStyleCnt="4">
        <dgm:presLayoutVars>
          <dgm:chMax val="0"/>
          <dgm:chPref val="0"/>
          <dgm:bulletEnabled val="1"/>
        </dgm:presLayoutVars>
      </dgm:prSet>
      <dgm:spPr/>
      <dgm:t>
        <a:bodyPr/>
        <a:lstStyle/>
        <a:p>
          <a:endParaRPr lang="en-US"/>
        </a:p>
      </dgm:t>
    </dgm:pt>
    <dgm:pt modelId="{11CC6C57-9A8F-4241-9E8E-57BC77F78178}" type="pres">
      <dgm:prSet presAssocID="{B57EB87D-ECFD-454E-A681-23AFCBF390BF}" presName="quad2" presStyleLbl="node1" presStyleIdx="1" presStyleCnt="4">
        <dgm:presLayoutVars>
          <dgm:chMax val="0"/>
          <dgm:chPref val="0"/>
          <dgm:bulletEnabled val="1"/>
        </dgm:presLayoutVars>
      </dgm:prSet>
      <dgm:spPr/>
      <dgm:t>
        <a:bodyPr/>
        <a:lstStyle/>
        <a:p>
          <a:endParaRPr lang="en-US"/>
        </a:p>
      </dgm:t>
    </dgm:pt>
    <dgm:pt modelId="{FD87D2B5-6DAA-4053-B8A5-C8359EF3DE6E}" type="pres">
      <dgm:prSet presAssocID="{B57EB87D-ECFD-454E-A681-23AFCBF390BF}" presName="quad3" presStyleLbl="node1" presStyleIdx="2" presStyleCnt="4">
        <dgm:presLayoutVars>
          <dgm:chMax val="0"/>
          <dgm:chPref val="0"/>
          <dgm:bulletEnabled val="1"/>
        </dgm:presLayoutVars>
      </dgm:prSet>
      <dgm:spPr/>
      <dgm:t>
        <a:bodyPr/>
        <a:lstStyle/>
        <a:p>
          <a:endParaRPr lang="en-US"/>
        </a:p>
      </dgm:t>
    </dgm:pt>
    <dgm:pt modelId="{1B10ED35-1F56-4EC5-896F-9B1504226907}" type="pres">
      <dgm:prSet presAssocID="{B57EB87D-ECFD-454E-A681-23AFCBF390BF}" presName="quad4" presStyleLbl="node1" presStyleIdx="3" presStyleCnt="4">
        <dgm:presLayoutVars>
          <dgm:chMax val="0"/>
          <dgm:chPref val="0"/>
          <dgm:bulletEnabled val="1"/>
        </dgm:presLayoutVars>
      </dgm:prSet>
      <dgm:spPr/>
      <dgm:t>
        <a:bodyPr/>
        <a:lstStyle/>
        <a:p>
          <a:endParaRPr lang="en-US"/>
        </a:p>
      </dgm:t>
    </dgm:pt>
  </dgm:ptLst>
  <dgm:cxnLst>
    <dgm:cxn modelId="{50688886-B784-4ECB-87D4-6C3A54FEB47A}" type="presOf" srcId="{C66BEE84-F147-4207-9852-2FF719703B9D}" destId="{FD87D2B5-6DAA-4053-B8A5-C8359EF3DE6E}" srcOrd="0" destOrd="0" presId="urn:microsoft.com/office/officeart/2005/8/layout/matrix3"/>
    <dgm:cxn modelId="{AEEDD59D-380B-4D63-8B22-15E3C3B0E08B}" type="presOf" srcId="{2682A6F9-AEEF-4528-B85D-6FF193A2D172}" destId="{1B10ED35-1F56-4EC5-896F-9B1504226907}" srcOrd="0" destOrd="0" presId="urn:microsoft.com/office/officeart/2005/8/layout/matrix3"/>
    <dgm:cxn modelId="{82ED59F9-C37B-462C-AD24-972682F5C3BF}" type="presOf" srcId="{E6597D28-B27A-4C5B-A73B-E989F9C35284}" destId="{F15594E1-5FF8-4F55-B374-E37189B29BB7}" srcOrd="0" destOrd="0" presId="urn:microsoft.com/office/officeart/2005/8/layout/matrix3"/>
    <dgm:cxn modelId="{27230163-73C3-4DDE-9E05-0B77E4DDE2C7}" srcId="{B57EB87D-ECFD-454E-A681-23AFCBF390BF}" destId="{E6597D28-B27A-4C5B-A73B-E989F9C35284}" srcOrd="0" destOrd="0" parTransId="{5D5AE87B-530A-4C11-8CF2-73788604D0E3}" sibTransId="{4D5206D2-B771-41C1-B465-48A4CB3AF4B2}"/>
    <dgm:cxn modelId="{D261F9C6-8294-40A6-9496-1B237B539FB5}" type="presOf" srcId="{B57EB87D-ECFD-454E-A681-23AFCBF390BF}" destId="{4B035121-4D90-4847-B362-35CCDDD3625B}" srcOrd="0" destOrd="0" presId="urn:microsoft.com/office/officeart/2005/8/layout/matrix3"/>
    <dgm:cxn modelId="{3AC1214F-66DF-4BE8-866E-EB50B265A2C1}" srcId="{B57EB87D-ECFD-454E-A681-23AFCBF390BF}" destId="{9DE3FE8F-3C85-4588-904B-B5B0F2991DF7}" srcOrd="1" destOrd="0" parTransId="{40FC8BA5-1C18-459A-88EA-79EA2CCC0465}" sibTransId="{F99F2DEA-EF27-4707-B7F8-521B357BC26B}"/>
    <dgm:cxn modelId="{852DDD79-33E7-4250-BE0E-5CDAF3B34E6F}" srcId="{B57EB87D-ECFD-454E-A681-23AFCBF390BF}" destId="{2682A6F9-AEEF-4528-B85D-6FF193A2D172}" srcOrd="3" destOrd="0" parTransId="{5EEABDB4-AA8B-4AA4-B6A4-B4729AC96B4D}" sibTransId="{C79575A8-BCEF-4761-BE2A-523B549AEE14}"/>
    <dgm:cxn modelId="{ED087630-CDC2-4A43-99AD-0AB0DDFE6CA2}" type="presOf" srcId="{9DE3FE8F-3C85-4588-904B-B5B0F2991DF7}" destId="{11CC6C57-9A8F-4241-9E8E-57BC77F78178}" srcOrd="0" destOrd="0" presId="urn:microsoft.com/office/officeart/2005/8/layout/matrix3"/>
    <dgm:cxn modelId="{0937482D-2061-40B0-ACAB-5316AB4A979D}" srcId="{B57EB87D-ECFD-454E-A681-23AFCBF390BF}" destId="{C66BEE84-F147-4207-9852-2FF719703B9D}" srcOrd="2" destOrd="0" parTransId="{9729DF1C-3C22-4FBA-B879-74697C81AD26}" sibTransId="{D010F921-4780-4095-B1FB-4431042FA4C2}"/>
    <dgm:cxn modelId="{AC6B40C2-4A8B-4F56-9ADC-1B742FF8E77B}" type="presParOf" srcId="{4B035121-4D90-4847-B362-35CCDDD3625B}" destId="{48872A06-F26C-49B3-B714-EDCF733A8E76}" srcOrd="0" destOrd="0" presId="urn:microsoft.com/office/officeart/2005/8/layout/matrix3"/>
    <dgm:cxn modelId="{D23778B8-2BF2-460D-966F-10B8E82B1201}" type="presParOf" srcId="{4B035121-4D90-4847-B362-35CCDDD3625B}" destId="{F15594E1-5FF8-4F55-B374-E37189B29BB7}" srcOrd="1" destOrd="0" presId="urn:microsoft.com/office/officeart/2005/8/layout/matrix3"/>
    <dgm:cxn modelId="{C9CD09A5-3D4B-4F5B-A8A1-026620B3CF41}" type="presParOf" srcId="{4B035121-4D90-4847-B362-35CCDDD3625B}" destId="{11CC6C57-9A8F-4241-9E8E-57BC77F78178}" srcOrd="2" destOrd="0" presId="urn:microsoft.com/office/officeart/2005/8/layout/matrix3"/>
    <dgm:cxn modelId="{3C7C1B4E-046E-45C1-B990-36230E676AC5}" type="presParOf" srcId="{4B035121-4D90-4847-B362-35CCDDD3625B}" destId="{FD87D2B5-6DAA-4053-B8A5-C8359EF3DE6E}" srcOrd="3" destOrd="0" presId="urn:microsoft.com/office/officeart/2005/8/layout/matrix3"/>
    <dgm:cxn modelId="{B8420FB1-B28B-4A0A-8D81-CB5E5FDBF167}" type="presParOf" srcId="{4B035121-4D90-4847-B362-35CCDDD3625B}" destId="{1B10ED35-1F56-4EC5-896F-9B1504226907}"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21F056-085E-42BD-A5B2-4138F5CD7274}"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D6F7AA96-69CB-46DC-A59F-3391C2056396}">
      <dgm:prSet phldrT="[Text]" custT="1"/>
      <dgm:spPr>
        <a:solidFill>
          <a:srgbClr val="0EBC8F"/>
        </a:solidFill>
      </dgm:spPr>
      <dgm:t>
        <a:bodyPr/>
        <a:lstStyle/>
        <a:p>
          <a:r>
            <a:rPr lang="ar-SA" sz="3200" b="1" dirty="0" smtClean="0"/>
            <a:t>أهداف مركز التميز</a:t>
          </a:r>
        </a:p>
      </dgm:t>
    </dgm:pt>
    <dgm:pt modelId="{0E54AE6E-6663-4C3F-BCA7-B4D0DE3424DE}" type="parTrans" cxnId="{D98A3B06-764B-40F4-BD00-904842137E1F}">
      <dgm:prSet/>
      <dgm:spPr/>
      <dgm:t>
        <a:bodyPr/>
        <a:lstStyle/>
        <a:p>
          <a:endParaRPr lang="en-US"/>
        </a:p>
      </dgm:t>
    </dgm:pt>
    <dgm:pt modelId="{DC15DE10-86F5-471D-B5A3-DCECA3C8F120}" type="sibTrans" cxnId="{D98A3B06-764B-40F4-BD00-904842137E1F}">
      <dgm:prSet/>
      <dgm:spPr/>
      <dgm:t>
        <a:bodyPr/>
        <a:lstStyle/>
        <a:p>
          <a:endParaRPr lang="en-US"/>
        </a:p>
      </dgm:t>
    </dgm:pt>
    <dgm:pt modelId="{4E8D48E4-7547-47A6-BBC0-8EE18DE1E0D8}">
      <dgm:prSet phldrT="[Text]" custT="1"/>
      <dgm:spPr>
        <a:solidFill>
          <a:srgbClr val="0EBC8F"/>
        </a:solidFill>
      </dgm:spPr>
      <dgm:t>
        <a:bodyPr/>
        <a:lstStyle/>
        <a:p>
          <a:r>
            <a:rPr lang="ar-SA" sz="1600" dirty="0" smtClean="0"/>
            <a:t>نقل العلم والمعرفة</a:t>
          </a:r>
          <a:endParaRPr lang="en-US" sz="1600" dirty="0"/>
        </a:p>
      </dgm:t>
    </dgm:pt>
    <dgm:pt modelId="{D46E1364-B21E-4F4C-830A-68D64C677735}" type="parTrans" cxnId="{E3E39638-DB85-41A7-8D7C-44B74B93113B}">
      <dgm:prSet/>
      <dgm:spPr/>
      <dgm:t>
        <a:bodyPr/>
        <a:lstStyle/>
        <a:p>
          <a:endParaRPr lang="en-US"/>
        </a:p>
      </dgm:t>
    </dgm:pt>
    <dgm:pt modelId="{67C296B1-5781-450F-82D3-03087A245CA3}" type="sibTrans" cxnId="{E3E39638-DB85-41A7-8D7C-44B74B93113B}">
      <dgm:prSet/>
      <dgm:spPr>
        <a:solidFill>
          <a:schemeClr val="bg2">
            <a:lumMod val="75000"/>
          </a:schemeClr>
        </a:solidFill>
        <a:ln>
          <a:solidFill>
            <a:srgbClr val="0EBC8F"/>
          </a:solidFill>
        </a:ln>
      </dgm:spPr>
      <dgm:t>
        <a:bodyPr/>
        <a:lstStyle/>
        <a:p>
          <a:endParaRPr lang="en-US"/>
        </a:p>
      </dgm:t>
    </dgm:pt>
    <dgm:pt modelId="{51B2DEDB-CE5D-446D-88A5-38335E350296}">
      <dgm:prSet phldrT="[Text]" custT="1"/>
      <dgm:spPr>
        <a:solidFill>
          <a:srgbClr val="0EBC8F"/>
        </a:solidFill>
      </dgm:spPr>
      <dgm:t>
        <a:bodyPr/>
        <a:lstStyle/>
        <a:p>
          <a:r>
            <a:rPr lang="ar-SA" sz="1600" dirty="0" smtClean="0"/>
            <a:t>تقديم ودعم البحوث والابتكارات</a:t>
          </a:r>
          <a:endParaRPr lang="en-US" sz="1600" dirty="0"/>
        </a:p>
      </dgm:t>
    </dgm:pt>
    <dgm:pt modelId="{DC05B6FE-5060-4F04-A70F-C959F46EB729}" type="parTrans" cxnId="{784941C0-06A7-420C-8897-717A10CC12D5}">
      <dgm:prSet/>
      <dgm:spPr/>
      <dgm:t>
        <a:bodyPr/>
        <a:lstStyle/>
        <a:p>
          <a:endParaRPr lang="en-US"/>
        </a:p>
      </dgm:t>
    </dgm:pt>
    <dgm:pt modelId="{765E7B57-0306-4E05-A29D-C345EADEA9B7}" type="sibTrans" cxnId="{784941C0-06A7-420C-8897-717A10CC12D5}">
      <dgm:prSet/>
      <dgm:spPr>
        <a:solidFill>
          <a:schemeClr val="bg2">
            <a:lumMod val="75000"/>
          </a:schemeClr>
        </a:solidFill>
      </dgm:spPr>
      <dgm:t>
        <a:bodyPr/>
        <a:lstStyle/>
        <a:p>
          <a:endParaRPr lang="en-US"/>
        </a:p>
      </dgm:t>
    </dgm:pt>
    <dgm:pt modelId="{CC2796E3-C9AA-4B94-81D7-CD337B40D1FB}">
      <dgm:prSet phldrT="[Text]" custT="1"/>
      <dgm:spPr>
        <a:solidFill>
          <a:srgbClr val="0EBC8F"/>
        </a:solidFill>
      </dgm:spPr>
      <dgm:t>
        <a:bodyPr/>
        <a:lstStyle/>
        <a:p>
          <a:r>
            <a:rPr lang="ar-SA" sz="1600" dirty="0" smtClean="0"/>
            <a:t>دعم اتخاذ القرار</a:t>
          </a:r>
          <a:endParaRPr lang="en-US" sz="1600" dirty="0"/>
        </a:p>
      </dgm:t>
    </dgm:pt>
    <dgm:pt modelId="{7CAF2450-C745-42B0-A7C1-7166BC9DF770}" type="parTrans" cxnId="{78F99CAB-BE28-41CE-88DD-DCD39904E037}">
      <dgm:prSet/>
      <dgm:spPr/>
      <dgm:t>
        <a:bodyPr/>
        <a:lstStyle/>
        <a:p>
          <a:endParaRPr lang="en-US"/>
        </a:p>
      </dgm:t>
    </dgm:pt>
    <dgm:pt modelId="{293FA3C0-016F-4D75-9E9A-0F191BA8CDFF}" type="sibTrans" cxnId="{78F99CAB-BE28-41CE-88DD-DCD39904E037}">
      <dgm:prSet/>
      <dgm:spPr>
        <a:solidFill>
          <a:schemeClr val="bg2">
            <a:lumMod val="75000"/>
          </a:schemeClr>
        </a:solidFill>
      </dgm:spPr>
      <dgm:t>
        <a:bodyPr/>
        <a:lstStyle/>
        <a:p>
          <a:endParaRPr lang="en-US"/>
        </a:p>
      </dgm:t>
    </dgm:pt>
    <dgm:pt modelId="{18D395EC-6945-46F3-B055-F25E53FBE6EF}">
      <dgm:prSet custT="1"/>
      <dgm:spPr>
        <a:solidFill>
          <a:srgbClr val="0EBC8F"/>
        </a:solidFill>
      </dgm:spPr>
      <dgm:t>
        <a:bodyPr/>
        <a:lstStyle/>
        <a:p>
          <a:r>
            <a:rPr lang="ar-SA" sz="1600" dirty="0" smtClean="0"/>
            <a:t>رفع مستوى التعاون العلمي والمهني بين الجهات العربية والدولية</a:t>
          </a:r>
          <a:endParaRPr lang="en-US" sz="1600" dirty="0"/>
        </a:p>
      </dgm:t>
    </dgm:pt>
    <dgm:pt modelId="{57323863-3F59-43A7-ABE0-0AA0B747F145}" type="parTrans" cxnId="{3FEF8006-587E-4609-8141-2DC263DE172A}">
      <dgm:prSet/>
      <dgm:spPr/>
      <dgm:t>
        <a:bodyPr/>
        <a:lstStyle/>
        <a:p>
          <a:endParaRPr lang="en-US"/>
        </a:p>
      </dgm:t>
    </dgm:pt>
    <dgm:pt modelId="{4ABA603D-B3D4-42FF-8C03-C984DA3BB888}" type="sibTrans" cxnId="{3FEF8006-587E-4609-8141-2DC263DE172A}">
      <dgm:prSet/>
      <dgm:spPr>
        <a:solidFill>
          <a:schemeClr val="bg2">
            <a:lumMod val="75000"/>
          </a:schemeClr>
        </a:solidFill>
      </dgm:spPr>
      <dgm:t>
        <a:bodyPr/>
        <a:lstStyle/>
        <a:p>
          <a:endParaRPr lang="en-US"/>
        </a:p>
      </dgm:t>
    </dgm:pt>
    <dgm:pt modelId="{E0A8DD2E-6AFC-4E8D-82DA-BAD9F3457E4B}" type="pres">
      <dgm:prSet presAssocID="{1221F056-085E-42BD-A5B2-4138F5CD7274}" presName="Name0" presStyleCnt="0">
        <dgm:presLayoutVars>
          <dgm:chMax val="1"/>
          <dgm:chPref val="1"/>
          <dgm:dir/>
          <dgm:animOne val="branch"/>
          <dgm:animLvl val="lvl"/>
        </dgm:presLayoutVars>
      </dgm:prSet>
      <dgm:spPr/>
      <dgm:t>
        <a:bodyPr/>
        <a:lstStyle/>
        <a:p>
          <a:endParaRPr lang="en-US"/>
        </a:p>
      </dgm:t>
    </dgm:pt>
    <dgm:pt modelId="{29522336-E29C-4351-9197-436CD9D72E7B}" type="pres">
      <dgm:prSet presAssocID="{D6F7AA96-69CB-46DC-A59F-3391C2056396}" presName="Parent" presStyleLbl="node0" presStyleIdx="0" presStyleCnt="1">
        <dgm:presLayoutVars>
          <dgm:chMax val="6"/>
          <dgm:chPref val="6"/>
        </dgm:presLayoutVars>
      </dgm:prSet>
      <dgm:spPr/>
      <dgm:t>
        <a:bodyPr/>
        <a:lstStyle/>
        <a:p>
          <a:endParaRPr lang="en-US"/>
        </a:p>
      </dgm:t>
    </dgm:pt>
    <dgm:pt modelId="{3E4639E4-1541-48BE-A7EE-68B5BBF675EB}" type="pres">
      <dgm:prSet presAssocID="{4E8D48E4-7547-47A6-BBC0-8EE18DE1E0D8}" presName="Accent1" presStyleCnt="0"/>
      <dgm:spPr/>
    </dgm:pt>
    <dgm:pt modelId="{4A5BBFA1-0DAA-4961-82F5-ADBCC8D7DDD6}" type="pres">
      <dgm:prSet presAssocID="{4E8D48E4-7547-47A6-BBC0-8EE18DE1E0D8}" presName="Accent" presStyleLbl="bgShp" presStyleIdx="0" presStyleCnt="4"/>
      <dgm:spPr/>
    </dgm:pt>
    <dgm:pt modelId="{9A4120ED-B75D-437C-B77B-8C8035D122FD}" type="pres">
      <dgm:prSet presAssocID="{4E8D48E4-7547-47A6-BBC0-8EE18DE1E0D8}" presName="Child1" presStyleLbl="node1" presStyleIdx="0" presStyleCnt="4">
        <dgm:presLayoutVars>
          <dgm:chMax val="0"/>
          <dgm:chPref val="0"/>
          <dgm:bulletEnabled val="1"/>
        </dgm:presLayoutVars>
      </dgm:prSet>
      <dgm:spPr/>
      <dgm:t>
        <a:bodyPr/>
        <a:lstStyle/>
        <a:p>
          <a:endParaRPr lang="en-US"/>
        </a:p>
      </dgm:t>
    </dgm:pt>
    <dgm:pt modelId="{D8DFCFE6-026B-408A-9CD8-318596BD3287}" type="pres">
      <dgm:prSet presAssocID="{51B2DEDB-CE5D-446D-88A5-38335E350296}" presName="Accent2" presStyleCnt="0"/>
      <dgm:spPr/>
    </dgm:pt>
    <dgm:pt modelId="{C5A63B75-49A8-4648-9DA4-E173CEDA4C87}" type="pres">
      <dgm:prSet presAssocID="{51B2DEDB-CE5D-446D-88A5-38335E350296}" presName="Accent" presStyleLbl="bgShp" presStyleIdx="1" presStyleCnt="4"/>
      <dgm:spPr/>
    </dgm:pt>
    <dgm:pt modelId="{1B852EC8-D28C-46B8-8928-2B744B390DE2}" type="pres">
      <dgm:prSet presAssocID="{51B2DEDB-CE5D-446D-88A5-38335E350296}" presName="Child2" presStyleLbl="node1" presStyleIdx="1" presStyleCnt="4">
        <dgm:presLayoutVars>
          <dgm:chMax val="0"/>
          <dgm:chPref val="0"/>
          <dgm:bulletEnabled val="1"/>
        </dgm:presLayoutVars>
      </dgm:prSet>
      <dgm:spPr/>
      <dgm:t>
        <a:bodyPr/>
        <a:lstStyle/>
        <a:p>
          <a:endParaRPr lang="en-US"/>
        </a:p>
      </dgm:t>
    </dgm:pt>
    <dgm:pt modelId="{DCE7B5CE-6DD8-422A-B8FB-5768F85E0F26}" type="pres">
      <dgm:prSet presAssocID="{CC2796E3-C9AA-4B94-81D7-CD337B40D1FB}" presName="Accent3" presStyleCnt="0"/>
      <dgm:spPr/>
    </dgm:pt>
    <dgm:pt modelId="{EBCE8FCD-CE6E-4061-BAA7-F437DC073EA8}" type="pres">
      <dgm:prSet presAssocID="{CC2796E3-C9AA-4B94-81D7-CD337B40D1FB}" presName="Accent" presStyleLbl="bgShp" presStyleIdx="2" presStyleCnt="4"/>
      <dgm:spPr/>
    </dgm:pt>
    <dgm:pt modelId="{0A3EE043-229C-4301-ADFB-DDB3D77AE95C}" type="pres">
      <dgm:prSet presAssocID="{CC2796E3-C9AA-4B94-81D7-CD337B40D1FB}" presName="Child3" presStyleLbl="node1" presStyleIdx="2" presStyleCnt="4">
        <dgm:presLayoutVars>
          <dgm:chMax val="0"/>
          <dgm:chPref val="0"/>
          <dgm:bulletEnabled val="1"/>
        </dgm:presLayoutVars>
      </dgm:prSet>
      <dgm:spPr/>
      <dgm:t>
        <a:bodyPr/>
        <a:lstStyle/>
        <a:p>
          <a:endParaRPr lang="en-US"/>
        </a:p>
      </dgm:t>
    </dgm:pt>
    <dgm:pt modelId="{AA5AAA74-DAC7-4B6E-A80C-CCF846C0D6F3}" type="pres">
      <dgm:prSet presAssocID="{18D395EC-6945-46F3-B055-F25E53FBE6EF}" presName="Accent4" presStyleCnt="0"/>
      <dgm:spPr/>
    </dgm:pt>
    <dgm:pt modelId="{B9850627-3C52-4CDC-877E-5C2C05D31414}" type="pres">
      <dgm:prSet presAssocID="{18D395EC-6945-46F3-B055-F25E53FBE6EF}" presName="Accent" presStyleLbl="bgShp" presStyleIdx="3" presStyleCnt="4"/>
      <dgm:spPr/>
    </dgm:pt>
    <dgm:pt modelId="{2ED4C5DE-6361-4F74-BE33-5AF799551F38}" type="pres">
      <dgm:prSet presAssocID="{18D395EC-6945-46F3-B055-F25E53FBE6EF}" presName="Child4" presStyleLbl="node1" presStyleIdx="3" presStyleCnt="4">
        <dgm:presLayoutVars>
          <dgm:chMax val="0"/>
          <dgm:chPref val="0"/>
          <dgm:bulletEnabled val="1"/>
        </dgm:presLayoutVars>
      </dgm:prSet>
      <dgm:spPr/>
      <dgm:t>
        <a:bodyPr/>
        <a:lstStyle/>
        <a:p>
          <a:endParaRPr lang="en-US"/>
        </a:p>
      </dgm:t>
    </dgm:pt>
  </dgm:ptLst>
  <dgm:cxnLst>
    <dgm:cxn modelId="{E3E39638-DB85-41A7-8D7C-44B74B93113B}" srcId="{D6F7AA96-69CB-46DC-A59F-3391C2056396}" destId="{4E8D48E4-7547-47A6-BBC0-8EE18DE1E0D8}" srcOrd="0" destOrd="0" parTransId="{D46E1364-B21E-4F4C-830A-68D64C677735}" sibTransId="{67C296B1-5781-450F-82D3-03087A245CA3}"/>
    <dgm:cxn modelId="{0D5472B2-7538-4E0E-94FE-C679EC9531F5}" type="presOf" srcId="{1221F056-085E-42BD-A5B2-4138F5CD7274}" destId="{E0A8DD2E-6AFC-4E8D-82DA-BAD9F3457E4B}" srcOrd="0" destOrd="0" presId="urn:microsoft.com/office/officeart/2011/layout/HexagonRadial"/>
    <dgm:cxn modelId="{E8F1005A-9FAB-4BD2-BC99-5F9EF508CCBF}" type="presOf" srcId="{51B2DEDB-CE5D-446D-88A5-38335E350296}" destId="{1B852EC8-D28C-46B8-8928-2B744B390DE2}" srcOrd="0" destOrd="0" presId="urn:microsoft.com/office/officeart/2011/layout/HexagonRadial"/>
    <dgm:cxn modelId="{FC16D12B-2DBD-4B82-901C-90D5E771CB46}" type="presOf" srcId="{D6F7AA96-69CB-46DC-A59F-3391C2056396}" destId="{29522336-E29C-4351-9197-436CD9D72E7B}" srcOrd="0" destOrd="0" presId="urn:microsoft.com/office/officeart/2011/layout/HexagonRadial"/>
    <dgm:cxn modelId="{4530EBCF-8ECB-46AF-A46A-DD2371D20B9D}" type="presOf" srcId="{18D395EC-6945-46F3-B055-F25E53FBE6EF}" destId="{2ED4C5DE-6361-4F74-BE33-5AF799551F38}" srcOrd="0" destOrd="0" presId="urn:microsoft.com/office/officeart/2011/layout/HexagonRadial"/>
    <dgm:cxn modelId="{78F99CAB-BE28-41CE-88DD-DCD39904E037}" srcId="{D6F7AA96-69CB-46DC-A59F-3391C2056396}" destId="{CC2796E3-C9AA-4B94-81D7-CD337B40D1FB}" srcOrd="2" destOrd="0" parTransId="{7CAF2450-C745-42B0-A7C1-7166BC9DF770}" sibTransId="{293FA3C0-016F-4D75-9E9A-0F191BA8CDFF}"/>
    <dgm:cxn modelId="{3FEF8006-587E-4609-8141-2DC263DE172A}" srcId="{D6F7AA96-69CB-46DC-A59F-3391C2056396}" destId="{18D395EC-6945-46F3-B055-F25E53FBE6EF}" srcOrd="3" destOrd="0" parTransId="{57323863-3F59-43A7-ABE0-0AA0B747F145}" sibTransId="{4ABA603D-B3D4-42FF-8C03-C984DA3BB888}"/>
    <dgm:cxn modelId="{B71E9F3F-75B7-4AD8-9E55-7104E4C5D5AA}" type="presOf" srcId="{CC2796E3-C9AA-4B94-81D7-CD337B40D1FB}" destId="{0A3EE043-229C-4301-ADFB-DDB3D77AE95C}" srcOrd="0" destOrd="0" presId="urn:microsoft.com/office/officeart/2011/layout/HexagonRadial"/>
    <dgm:cxn modelId="{D98A3B06-764B-40F4-BD00-904842137E1F}" srcId="{1221F056-085E-42BD-A5B2-4138F5CD7274}" destId="{D6F7AA96-69CB-46DC-A59F-3391C2056396}" srcOrd="0" destOrd="0" parTransId="{0E54AE6E-6663-4C3F-BCA7-B4D0DE3424DE}" sibTransId="{DC15DE10-86F5-471D-B5A3-DCECA3C8F120}"/>
    <dgm:cxn modelId="{784941C0-06A7-420C-8897-717A10CC12D5}" srcId="{D6F7AA96-69CB-46DC-A59F-3391C2056396}" destId="{51B2DEDB-CE5D-446D-88A5-38335E350296}" srcOrd="1" destOrd="0" parTransId="{DC05B6FE-5060-4F04-A70F-C959F46EB729}" sibTransId="{765E7B57-0306-4E05-A29D-C345EADEA9B7}"/>
    <dgm:cxn modelId="{C94E5C3B-4DFA-48EE-B8C7-7CE8F56A8458}" type="presOf" srcId="{4E8D48E4-7547-47A6-BBC0-8EE18DE1E0D8}" destId="{9A4120ED-B75D-437C-B77B-8C8035D122FD}" srcOrd="0" destOrd="0" presId="urn:microsoft.com/office/officeart/2011/layout/HexagonRadial"/>
    <dgm:cxn modelId="{58D84FEB-D0BF-4B46-81F2-62B1A8350C0B}" type="presParOf" srcId="{E0A8DD2E-6AFC-4E8D-82DA-BAD9F3457E4B}" destId="{29522336-E29C-4351-9197-436CD9D72E7B}" srcOrd="0" destOrd="0" presId="urn:microsoft.com/office/officeart/2011/layout/HexagonRadial"/>
    <dgm:cxn modelId="{8198A9AB-B83B-4B8E-B52A-9D59E3FF149E}" type="presParOf" srcId="{E0A8DD2E-6AFC-4E8D-82DA-BAD9F3457E4B}" destId="{3E4639E4-1541-48BE-A7EE-68B5BBF675EB}" srcOrd="1" destOrd="0" presId="urn:microsoft.com/office/officeart/2011/layout/HexagonRadial"/>
    <dgm:cxn modelId="{E066A329-3194-40BF-9D38-9BE69C0D8282}" type="presParOf" srcId="{3E4639E4-1541-48BE-A7EE-68B5BBF675EB}" destId="{4A5BBFA1-0DAA-4961-82F5-ADBCC8D7DDD6}" srcOrd="0" destOrd="0" presId="urn:microsoft.com/office/officeart/2011/layout/HexagonRadial"/>
    <dgm:cxn modelId="{1E3BC58C-7BB1-4EA3-8301-71B7B4D44645}" type="presParOf" srcId="{E0A8DD2E-6AFC-4E8D-82DA-BAD9F3457E4B}" destId="{9A4120ED-B75D-437C-B77B-8C8035D122FD}" srcOrd="2" destOrd="0" presId="urn:microsoft.com/office/officeart/2011/layout/HexagonRadial"/>
    <dgm:cxn modelId="{96218FBC-D8D9-460C-AB64-1C4B185439AA}" type="presParOf" srcId="{E0A8DD2E-6AFC-4E8D-82DA-BAD9F3457E4B}" destId="{D8DFCFE6-026B-408A-9CD8-318596BD3287}" srcOrd="3" destOrd="0" presId="urn:microsoft.com/office/officeart/2011/layout/HexagonRadial"/>
    <dgm:cxn modelId="{E98655EC-DF5A-4266-8DDA-B03A2747CEC6}" type="presParOf" srcId="{D8DFCFE6-026B-408A-9CD8-318596BD3287}" destId="{C5A63B75-49A8-4648-9DA4-E173CEDA4C87}" srcOrd="0" destOrd="0" presId="urn:microsoft.com/office/officeart/2011/layout/HexagonRadial"/>
    <dgm:cxn modelId="{54D02D07-F5A2-4EE3-8532-B84E7145F35C}" type="presParOf" srcId="{E0A8DD2E-6AFC-4E8D-82DA-BAD9F3457E4B}" destId="{1B852EC8-D28C-46B8-8928-2B744B390DE2}" srcOrd="4" destOrd="0" presId="urn:microsoft.com/office/officeart/2011/layout/HexagonRadial"/>
    <dgm:cxn modelId="{1E13C209-F847-4B8C-8AD5-7F3593309FC6}" type="presParOf" srcId="{E0A8DD2E-6AFC-4E8D-82DA-BAD9F3457E4B}" destId="{DCE7B5CE-6DD8-422A-B8FB-5768F85E0F26}" srcOrd="5" destOrd="0" presId="urn:microsoft.com/office/officeart/2011/layout/HexagonRadial"/>
    <dgm:cxn modelId="{D304FC6C-FCBF-48AF-B9B6-65059F20FAE9}" type="presParOf" srcId="{DCE7B5CE-6DD8-422A-B8FB-5768F85E0F26}" destId="{EBCE8FCD-CE6E-4061-BAA7-F437DC073EA8}" srcOrd="0" destOrd="0" presId="urn:microsoft.com/office/officeart/2011/layout/HexagonRadial"/>
    <dgm:cxn modelId="{BF394A5F-F106-476B-A889-9FAA353FAD59}" type="presParOf" srcId="{E0A8DD2E-6AFC-4E8D-82DA-BAD9F3457E4B}" destId="{0A3EE043-229C-4301-ADFB-DDB3D77AE95C}" srcOrd="6" destOrd="0" presId="urn:microsoft.com/office/officeart/2011/layout/HexagonRadial"/>
    <dgm:cxn modelId="{930F6C72-4388-4BF8-B33B-899475A74FB5}" type="presParOf" srcId="{E0A8DD2E-6AFC-4E8D-82DA-BAD9F3457E4B}" destId="{AA5AAA74-DAC7-4B6E-A80C-CCF846C0D6F3}" srcOrd="7" destOrd="0" presId="urn:microsoft.com/office/officeart/2011/layout/HexagonRadial"/>
    <dgm:cxn modelId="{7C3912E7-D51B-46AA-A050-72EBEF0DF473}" type="presParOf" srcId="{AA5AAA74-DAC7-4B6E-A80C-CCF846C0D6F3}" destId="{B9850627-3C52-4CDC-877E-5C2C05D31414}" srcOrd="0" destOrd="0" presId="urn:microsoft.com/office/officeart/2011/layout/HexagonRadial"/>
    <dgm:cxn modelId="{EB88E52F-4630-43D0-B700-4A32E3C6A411}" type="presParOf" srcId="{E0A8DD2E-6AFC-4E8D-82DA-BAD9F3457E4B}" destId="{2ED4C5DE-6361-4F74-BE33-5AF799551F38}" srcOrd="8"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F6BA5-D106-4276-A2DD-D34854BB13EE}">
      <dsp:nvSpPr>
        <dsp:cNvPr id="0" name=""/>
        <dsp:cNvSpPr/>
      </dsp:nvSpPr>
      <dsp:spPr>
        <a:xfrm>
          <a:off x="-4701203" y="-720654"/>
          <a:ext cx="5599767" cy="5599767"/>
        </a:xfrm>
        <a:prstGeom prst="blockArc">
          <a:avLst>
            <a:gd name="adj1" fmla="val 18900000"/>
            <a:gd name="adj2" fmla="val 2700000"/>
            <a:gd name="adj3" fmla="val 38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5384AE-BD35-419C-8E18-E7C22BF50804}">
      <dsp:nvSpPr>
        <dsp:cNvPr id="0" name=""/>
        <dsp:cNvSpPr/>
      </dsp:nvSpPr>
      <dsp:spPr>
        <a:xfrm>
          <a:off x="470614" y="319702"/>
          <a:ext cx="7600707" cy="639737"/>
        </a:xfrm>
        <a:prstGeom prst="rect">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791" tIns="50800" rIns="50800" bIns="50800" numCol="1" spcCol="1270" anchor="ctr" anchorCtr="0">
          <a:noAutofit/>
        </a:bodyPr>
        <a:lstStyle/>
        <a:p>
          <a:pPr lvl="0" algn="r" defTabSz="889000" rtl="1">
            <a:lnSpc>
              <a:spcPct val="90000"/>
            </a:lnSpc>
            <a:spcBef>
              <a:spcPct val="0"/>
            </a:spcBef>
            <a:spcAft>
              <a:spcPct val="35000"/>
            </a:spcAft>
          </a:pPr>
          <a:r>
            <a:rPr lang="ar-SA" sz="2000" kern="1200" dirty="0" smtClean="0"/>
            <a:t>مقدمة عن مركز التميز للجرائم السيبرانية والأدلة الجنائية الرقمية</a:t>
          </a:r>
          <a:endParaRPr lang="en-US" sz="2000" kern="1200" dirty="0"/>
        </a:p>
      </dsp:txBody>
      <dsp:txXfrm>
        <a:off x="470614" y="319702"/>
        <a:ext cx="7600707" cy="639737"/>
      </dsp:txXfrm>
    </dsp:sp>
    <dsp:sp modelId="{24295599-94A5-4153-96FB-62C289725436}">
      <dsp:nvSpPr>
        <dsp:cNvPr id="0" name=""/>
        <dsp:cNvSpPr/>
      </dsp:nvSpPr>
      <dsp:spPr>
        <a:xfrm>
          <a:off x="70778" y="239735"/>
          <a:ext cx="799671" cy="79967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AEC407-0516-4E0B-ABAF-CBC3E7526A8A}">
      <dsp:nvSpPr>
        <dsp:cNvPr id="0" name=""/>
        <dsp:cNvSpPr/>
      </dsp:nvSpPr>
      <dsp:spPr>
        <a:xfrm>
          <a:off x="837390" y="1279474"/>
          <a:ext cx="7233931" cy="639737"/>
        </a:xfrm>
        <a:prstGeom prst="rect">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791" tIns="50800" rIns="50800" bIns="50800" numCol="1" spcCol="1270" anchor="ctr" anchorCtr="0">
          <a:noAutofit/>
        </a:bodyPr>
        <a:lstStyle/>
        <a:p>
          <a:pPr lvl="0" algn="r" defTabSz="889000" rtl="1">
            <a:lnSpc>
              <a:spcPct val="90000"/>
            </a:lnSpc>
            <a:spcBef>
              <a:spcPct val="0"/>
            </a:spcBef>
            <a:spcAft>
              <a:spcPct val="35000"/>
            </a:spcAft>
          </a:pPr>
          <a:r>
            <a:rPr lang="ar-SA" sz="2000" kern="1200" dirty="0" smtClean="0"/>
            <a:t>خدمات مركز التميز للجرائم السيبرانية والأدلة الجنائية الرقمية</a:t>
          </a:r>
          <a:endParaRPr lang="en-US" sz="2000" kern="1200" dirty="0"/>
        </a:p>
      </dsp:txBody>
      <dsp:txXfrm>
        <a:off x="837390" y="1279474"/>
        <a:ext cx="7233931" cy="639737"/>
      </dsp:txXfrm>
    </dsp:sp>
    <dsp:sp modelId="{BAEE4D23-84BE-4A2E-85A2-C367BB447A8F}">
      <dsp:nvSpPr>
        <dsp:cNvPr id="0" name=""/>
        <dsp:cNvSpPr/>
      </dsp:nvSpPr>
      <dsp:spPr>
        <a:xfrm>
          <a:off x="437554" y="1199507"/>
          <a:ext cx="799671" cy="79967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AEA7C5-AC56-4A69-BA52-252DD15EF793}">
      <dsp:nvSpPr>
        <dsp:cNvPr id="0" name=""/>
        <dsp:cNvSpPr/>
      </dsp:nvSpPr>
      <dsp:spPr>
        <a:xfrm>
          <a:off x="837390" y="2239246"/>
          <a:ext cx="7233931" cy="639737"/>
        </a:xfrm>
        <a:prstGeom prst="rect">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791" tIns="50800" rIns="50800" bIns="50800" numCol="1" spcCol="1270" anchor="ctr" anchorCtr="0">
          <a:noAutofit/>
        </a:bodyPr>
        <a:lstStyle/>
        <a:p>
          <a:pPr lvl="0" algn="r" defTabSz="889000" rtl="1">
            <a:lnSpc>
              <a:spcPct val="90000"/>
            </a:lnSpc>
            <a:spcBef>
              <a:spcPct val="0"/>
            </a:spcBef>
            <a:spcAft>
              <a:spcPct val="35000"/>
            </a:spcAft>
          </a:pPr>
          <a:r>
            <a:rPr lang="ar-SA" sz="2000" kern="1200" dirty="0" smtClean="0"/>
            <a:t>التصور الأولي للعمل المشترك بين المركز والاتحاد الدولي للاتصالات لعام2021 </a:t>
          </a:r>
          <a:endParaRPr lang="en-US" sz="2000" kern="1200" dirty="0"/>
        </a:p>
      </dsp:txBody>
      <dsp:txXfrm>
        <a:off x="837390" y="2239246"/>
        <a:ext cx="7233931" cy="639737"/>
      </dsp:txXfrm>
    </dsp:sp>
    <dsp:sp modelId="{236602A8-17AB-414F-8711-B43E7B92B21D}">
      <dsp:nvSpPr>
        <dsp:cNvPr id="0" name=""/>
        <dsp:cNvSpPr/>
      </dsp:nvSpPr>
      <dsp:spPr>
        <a:xfrm>
          <a:off x="437554" y="2159279"/>
          <a:ext cx="799671" cy="79967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4421D1-DDFC-4704-B738-77C12F66BB1B}">
      <dsp:nvSpPr>
        <dsp:cNvPr id="0" name=""/>
        <dsp:cNvSpPr/>
      </dsp:nvSpPr>
      <dsp:spPr>
        <a:xfrm>
          <a:off x="470614" y="3199018"/>
          <a:ext cx="7600707" cy="639737"/>
        </a:xfrm>
        <a:prstGeom prst="rect">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7791" tIns="50800" rIns="50800" bIns="50800" numCol="1" spcCol="1270" anchor="ctr" anchorCtr="0">
          <a:noAutofit/>
        </a:bodyPr>
        <a:lstStyle/>
        <a:p>
          <a:pPr lvl="0" algn="r" defTabSz="889000" rtl="1">
            <a:lnSpc>
              <a:spcPct val="90000"/>
            </a:lnSpc>
            <a:spcBef>
              <a:spcPct val="0"/>
            </a:spcBef>
            <a:spcAft>
              <a:spcPct val="35000"/>
            </a:spcAft>
          </a:pPr>
          <a:r>
            <a:rPr lang="ar-SA" sz="2000" kern="1200" noProof="0" dirty="0" smtClean="0"/>
            <a:t>وقت الأسئلة</a:t>
          </a:r>
          <a:endParaRPr lang="ar-SA" sz="2000" kern="1200" noProof="0" dirty="0" smtClean="0"/>
        </a:p>
      </dsp:txBody>
      <dsp:txXfrm>
        <a:off x="470614" y="3199018"/>
        <a:ext cx="7600707" cy="639737"/>
      </dsp:txXfrm>
    </dsp:sp>
    <dsp:sp modelId="{D0F8574A-BC3E-4418-9C49-76662C2B4205}">
      <dsp:nvSpPr>
        <dsp:cNvPr id="0" name=""/>
        <dsp:cNvSpPr/>
      </dsp:nvSpPr>
      <dsp:spPr>
        <a:xfrm>
          <a:off x="70778" y="3119051"/>
          <a:ext cx="799671" cy="799671"/>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42515-CCEA-4BCA-B0FB-98D00F460B15}">
      <dsp:nvSpPr>
        <dsp:cNvPr id="0" name=""/>
        <dsp:cNvSpPr/>
      </dsp:nvSpPr>
      <dsp:spPr>
        <a:xfrm>
          <a:off x="19891" y="3432811"/>
          <a:ext cx="659516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68C5F2-B3DA-4C81-8E2A-50FA5D622773}">
      <dsp:nvSpPr>
        <dsp:cNvPr id="0" name=""/>
        <dsp:cNvSpPr/>
      </dsp:nvSpPr>
      <dsp:spPr>
        <a:xfrm>
          <a:off x="0" y="1775054"/>
          <a:ext cx="659516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F04C42-E6DB-4BF1-B0EC-01EAEF196CCB}">
      <dsp:nvSpPr>
        <dsp:cNvPr id="0" name=""/>
        <dsp:cNvSpPr/>
      </dsp:nvSpPr>
      <dsp:spPr>
        <a:xfrm>
          <a:off x="0" y="534757"/>
          <a:ext cx="6595165"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AD65FE-A9E2-4E24-9E6C-89BC773211F4}">
      <dsp:nvSpPr>
        <dsp:cNvPr id="0" name=""/>
        <dsp:cNvSpPr/>
      </dsp:nvSpPr>
      <dsp:spPr>
        <a:xfrm>
          <a:off x="1714742" y="301"/>
          <a:ext cx="4880422" cy="53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r" defTabSz="800100" rtl="1">
            <a:lnSpc>
              <a:spcPct val="90000"/>
            </a:lnSpc>
            <a:spcBef>
              <a:spcPct val="0"/>
            </a:spcBef>
            <a:spcAft>
              <a:spcPct val="35000"/>
            </a:spcAft>
          </a:pPr>
          <a:r>
            <a:rPr lang="ar-SA" sz="1800" b="1" kern="1200" dirty="0" smtClean="0"/>
            <a:t>رفع مستوى التعاون العلمي والمهني</a:t>
          </a:r>
          <a:endParaRPr lang="en-US" sz="1800" b="1" kern="1200" dirty="0"/>
        </a:p>
      </dsp:txBody>
      <dsp:txXfrm>
        <a:off x="1714742" y="301"/>
        <a:ext cx="4880422" cy="534455"/>
      </dsp:txXfrm>
    </dsp:sp>
    <dsp:sp modelId="{64FA3213-2118-4E58-8FF7-36BF1666CCE9}">
      <dsp:nvSpPr>
        <dsp:cNvPr id="0" name=""/>
        <dsp:cNvSpPr/>
      </dsp:nvSpPr>
      <dsp:spPr>
        <a:xfrm>
          <a:off x="0" y="301"/>
          <a:ext cx="1714742" cy="53445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r" defTabSz="800100" rtl="1">
            <a:lnSpc>
              <a:spcPct val="90000"/>
            </a:lnSpc>
            <a:spcBef>
              <a:spcPct val="0"/>
            </a:spcBef>
            <a:spcAft>
              <a:spcPct val="35000"/>
            </a:spcAft>
          </a:pPr>
          <a:r>
            <a:rPr lang="ar-SA" sz="1800" b="1" kern="1200" dirty="0" smtClean="0"/>
            <a:t>تبادل الخبرات</a:t>
          </a:r>
          <a:endParaRPr lang="en-US" sz="1800" b="1" kern="1200" dirty="0"/>
        </a:p>
      </dsp:txBody>
      <dsp:txXfrm>
        <a:off x="26095" y="26396"/>
        <a:ext cx="1662552" cy="508360"/>
      </dsp:txXfrm>
    </dsp:sp>
    <dsp:sp modelId="{B70592FA-88CD-480F-ABDF-5A2043857A44}">
      <dsp:nvSpPr>
        <dsp:cNvPr id="0" name=""/>
        <dsp:cNvSpPr/>
      </dsp:nvSpPr>
      <dsp:spPr>
        <a:xfrm>
          <a:off x="0" y="534757"/>
          <a:ext cx="6595165" cy="67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r" defTabSz="577850" rtl="1">
            <a:lnSpc>
              <a:spcPct val="90000"/>
            </a:lnSpc>
            <a:spcBef>
              <a:spcPct val="0"/>
            </a:spcBef>
            <a:spcAft>
              <a:spcPct val="15000"/>
            </a:spcAft>
            <a:buChar char="••"/>
          </a:pPr>
          <a:r>
            <a:rPr lang="ar-SA" sz="1300" kern="1200" dirty="0" smtClean="0"/>
            <a:t>اطلاق مبادرة لاستضافة ملتقى المؤشر العالمي للأمن السيبراني</a:t>
          </a:r>
          <a:r>
            <a:rPr lang="en-GB" sz="1300" kern="1200" dirty="0" smtClean="0"/>
            <a:t> GCI </a:t>
          </a:r>
          <a:r>
            <a:rPr lang="ar-SA" sz="1300" kern="1200" dirty="0" smtClean="0"/>
            <a:t> (تطوير القدرات)</a:t>
          </a:r>
          <a:r>
            <a:rPr lang="en-GB" sz="1300" kern="1200" dirty="0" smtClean="0"/>
            <a:t> </a:t>
          </a:r>
          <a:r>
            <a:rPr lang="ar-SA" sz="1300" kern="1200" dirty="0" smtClean="0">
              <a:solidFill>
                <a:schemeClr val="tx1"/>
              </a:solidFill>
            </a:rPr>
            <a:t>ملتقى دولي لمساعدة الدول العربية على تحسين مراكزها في المؤشر الدولي والذي يصدر من اتحاد الاتصالات الدولي كل عامين</a:t>
          </a:r>
          <a:r>
            <a:rPr lang="en-GB" sz="1300" kern="1200" dirty="0" smtClean="0">
              <a:solidFill>
                <a:schemeClr val="tx1"/>
              </a:solidFill>
            </a:rPr>
            <a:t> </a:t>
          </a:r>
          <a:endParaRPr lang="en-US" sz="1300" kern="1200" dirty="0"/>
        </a:p>
        <a:p>
          <a:pPr marL="114300" lvl="1" indent="-114300" algn="r" defTabSz="577850" rtl="1">
            <a:lnSpc>
              <a:spcPct val="90000"/>
            </a:lnSpc>
            <a:spcBef>
              <a:spcPct val="0"/>
            </a:spcBef>
            <a:spcAft>
              <a:spcPct val="15000"/>
            </a:spcAft>
            <a:buChar char="••"/>
          </a:pPr>
          <a:r>
            <a:rPr lang="ar-SA" sz="1300" kern="1200" dirty="0" smtClean="0"/>
            <a:t>اطلاق مبادرة لاستضافة ملتقى المدن الذكية (الجرائم السيبرانية والأدلة الجنائية الرقمية)</a:t>
          </a:r>
          <a:r>
            <a:rPr lang="ar-SA" sz="1300" kern="1200" dirty="0" smtClean="0">
              <a:solidFill>
                <a:schemeClr val="tx1"/>
              </a:solidFill>
            </a:rPr>
            <a:t> ملتقى دولي يجمع الدول ذات الأهتمام لمساعدة الدول العربية ايجاد حلول للتحديات الأمنية كمشروع مكة الذكية</a:t>
          </a:r>
          <a:endParaRPr lang="en-US" sz="1300" kern="1200" dirty="0"/>
        </a:p>
        <a:p>
          <a:pPr marL="114300" lvl="1" indent="-114300" algn="r" defTabSz="577850" rtl="1">
            <a:lnSpc>
              <a:spcPct val="90000"/>
            </a:lnSpc>
            <a:spcBef>
              <a:spcPct val="0"/>
            </a:spcBef>
            <a:spcAft>
              <a:spcPct val="15000"/>
            </a:spcAft>
            <a:buChar char="••"/>
          </a:pPr>
          <a:r>
            <a:rPr lang="ar-SA" sz="1300" kern="1200" dirty="0" smtClean="0"/>
            <a:t>تنظيم ورش عمل لتبادل الخبرات في التعامل مع الجرائم السيبرانية</a:t>
          </a:r>
          <a:endParaRPr lang="en-US" sz="1300" kern="1200" dirty="0"/>
        </a:p>
        <a:p>
          <a:pPr marL="171450" lvl="1" indent="-171450" algn="r" defTabSz="755650" rtl="1">
            <a:lnSpc>
              <a:spcPct val="90000"/>
            </a:lnSpc>
            <a:spcBef>
              <a:spcPct val="0"/>
            </a:spcBef>
            <a:spcAft>
              <a:spcPct val="15000"/>
            </a:spcAft>
            <a:buChar char="••"/>
          </a:pPr>
          <a:endParaRPr lang="en-US" sz="1700" kern="1200" dirty="0"/>
        </a:p>
        <a:p>
          <a:pPr marL="114300" lvl="1" indent="-114300" algn="r" defTabSz="622300" rtl="1">
            <a:lnSpc>
              <a:spcPct val="90000"/>
            </a:lnSpc>
            <a:spcBef>
              <a:spcPct val="0"/>
            </a:spcBef>
            <a:spcAft>
              <a:spcPct val="15000"/>
            </a:spcAft>
            <a:buChar char="••"/>
          </a:pPr>
          <a:endParaRPr lang="en-US" sz="1400" kern="1200" dirty="0"/>
        </a:p>
      </dsp:txBody>
      <dsp:txXfrm>
        <a:off x="0" y="534757"/>
        <a:ext cx="6595165" cy="679117"/>
      </dsp:txXfrm>
    </dsp:sp>
    <dsp:sp modelId="{9FF3BDDC-1BC7-49C3-A5F4-683A47B94CD3}">
      <dsp:nvSpPr>
        <dsp:cNvPr id="0" name=""/>
        <dsp:cNvSpPr/>
      </dsp:nvSpPr>
      <dsp:spPr>
        <a:xfrm>
          <a:off x="1714742" y="1335373"/>
          <a:ext cx="4880422" cy="53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r" defTabSz="800100" rtl="1">
            <a:lnSpc>
              <a:spcPct val="90000"/>
            </a:lnSpc>
            <a:spcBef>
              <a:spcPct val="0"/>
            </a:spcBef>
            <a:spcAft>
              <a:spcPct val="35000"/>
            </a:spcAft>
          </a:pPr>
          <a:r>
            <a:rPr lang="ar-SA" sz="1800" b="1" kern="1200" dirty="0" smtClean="0"/>
            <a:t>نقل العلم والمعرفة</a:t>
          </a:r>
          <a:endParaRPr lang="en-US" sz="1800" b="1" kern="1200" dirty="0"/>
        </a:p>
      </dsp:txBody>
      <dsp:txXfrm>
        <a:off x="1714742" y="1335373"/>
        <a:ext cx="4880422" cy="534455"/>
      </dsp:txXfrm>
    </dsp:sp>
    <dsp:sp modelId="{FB183C6D-E668-4645-9DC4-7B1A64DA2E19}">
      <dsp:nvSpPr>
        <dsp:cNvPr id="0" name=""/>
        <dsp:cNvSpPr/>
      </dsp:nvSpPr>
      <dsp:spPr>
        <a:xfrm>
          <a:off x="0" y="1248411"/>
          <a:ext cx="1714742" cy="534455"/>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r" defTabSz="800100" rtl="1">
            <a:lnSpc>
              <a:spcPct val="90000"/>
            </a:lnSpc>
            <a:spcBef>
              <a:spcPct val="0"/>
            </a:spcBef>
            <a:spcAft>
              <a:spcPct val="35000"/>
            </a:spcAft>
          </a:pPr>
          <a:r>
            <a:rPr lang="ar-SA" sz="1800" b="1" kern="1200" dirty="0" smtClean="0"/>
            <a:t>تطوير القدرات</a:t>
          </a:r>
          <a:endParaRPr lang="en-US" sz="1800" b="1" kern="1200" dirty="0"/>
        </a:p>
      </dsp:txBody>
      <dsp:txXfrm>
        <a:off x="26095" y="1274506"/>
        <a:ext cx="1662552" cy="508360"/>
      </dsp:txXfrm>
    </dsp:sp>
    <dsp:sp modelId="{636F3567-38E1-4CB6-A161-BD12AB0CA5D2}">
      <dsp:nvSpPr>
        <dsp:cNvPr id="0" name=""/>
        <dsp:cNvSpPr/>
      </dsp:nvSpPr>
      <dsp:spPr>
        <a:xfrm>
          <a:off x="0" y="1988159"/>
          <a:ext cx="6595165" cy="106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r" defTabSz="577850" rtl="1">
            <a:lnSpc>
              <a:spcPct val="90000"/>
            </a:lnSpc>
            <a:spcBef>
              <a:spcPct val="0"/>
            </a:spcBef>
            <a:spcAft>
              <a:spcPct val="15000"/>
            </a:spcAft>
            <a:buChar char="••"/>
          </a:pPr>
          <a:r>
            <a:rPr lang="ar-SA" sz="1300" kern="1200" dirty="0" smtClean="0"/>
            <a:t>اطلاق برنامج لتأهيل طلاب الجامعات لمدة 4 أشهر في تخصصات الأمن السيبراني وذات العلاقة لتزويدهم بالمهارات لوظائف الحد من الجرائم السيبرانية وتأهيلهم للعمل في الجهات الحكومية</a:t>
          </a:r>
          <a:endParaRPr lang="en-US" sz="1300" kern="1200" dirty="0"/>
        </a:p>
        <a:p>
          <a:pPr marL="57150" lvl="1" indent="-57150" algn="r" defTabSz="133350" rtl="1">
            <a:lnSpc>
              <a:spcPct val="90000"/>
            </a:lnSpc>
            <a:spcBef>
              <a:spcPct val="0"/>
            </a:spcBef>
            <a:spcAft>
              <a:spcPct val="15000"/>
            </a:spcAft>
            <a:buChar char="••"/>
          </a:pPr>
          <a:endParaRPr lang="en-US" sz="300" kern="1200" dirty="0"/>
        </a:p>
        <a:p>
          <a:pPr marL="114300" lvl="1" indent="-114300" algn="r" defTabSz="577850" rtl="1">
            <a:lnSpc>
              <a:spcPct val="90000"/>
            </a:lnSpc>
            <a:spcBef>
              <a:spcPct val="0"/>
            </a:spcBef>
            <a:spcAft>
              <a:spcPct val="15000"/>
            </a:spcAft>
            <a:buChar char="••"/>
          </a:pPr>
          <a:r>
            <a:rPr lang="ar-SA" sz="1300" kern="1200" dirty="0" smtClean="0"/>
            <a:t>تقديم دورتين بمعدل ثلاثة أيام لكل دورة</a:t>
          </a:r>
          <a:endParaRPr lang="en-US" sz="1300" kern="1200" dirty="0"/>
        </a:p>
        <a:p>
          <a:pPr marL="57150" lvl="1" indent="-57150" algn="r" defTabSz="133350" rtl="1">
            <a:lnSpc>
              <a:spcPct val="90000"/>
            </a:lnSpc>
            <a:spcBef>
              <a:spcPct val="0"/>
            </a:spcBef>
            <a:spcAft>
              <a:spcPct val="15000"/>
            </a:spcAft>
            <a:buChar char="••"/>
          </a:pPr>
          <a:endParaRPr lang="en-US" sz="300" kern="1200" dirty="0"/>
        </a:p>
      </dsp:txBody>
      <dsp:txXfrm>
        <a:off x="0" y="1988159"/>
        <a:ext cx="6595165" cy="1069072"/>
      </dsp:txXfrm>
    </dsp:sp>
    <dsp:sp modelId="{2374CD7C-2136-4C38-A34D-9B966E2B5F95}">
      <dsp:nvSpPr>
        <dsp:cNvPr id="0" name=""/>
        <dsp:cNvSpPr/>
      </dsp:nvSpPr>
      <dsp:spPr>
        <a:xfrm>
          <a:off x="1734633" y="2954023"/>
          <a:ext cx="4880422" cy="534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r" defTabSz="800100" rtl="1">
            <a:lnSpc>
              <a:spcPct val="90000"/>
            </a:lnSpc>
            <a:spcBef>
              <a:spcPct val="0"/>
            </a:spcBef>
            <a:spcAft>
              <a:spcPct val="35000"/>
            </a:spcAft>
          </a:pPr>
          <a:r>
            <a:rPr lang="ar-SA" sz="1800" b="1" kern="1200" dirty="0" smtClean="0"/>
            <a:t>التوعية المجتمعية</a:t>
          </a:r>
          <a:endParaRPr lang="en-US" sz="1800" b="1" kern="1200" dirty="0"/>
        </a:p>
      </dsp:txBody>
      <dsp:txXfrm>
        <a:off x="1734633" y="2954023"/>
        <a:ext cx="4880422" cy="534455"/>
      </dsp:txXfrm>
    </dsp:sp>
    <dsp:sp modelId="{3EAAC222-66EB-4B57-8771-FE640C825CB5}">
      <dsp:nvSpPr>
        <dsp:cNvPr id="0" name=""/>
        <dsp:cNvSpPr/>
      </dsp:nvSpPr>
      <dsp:spPr>
        <a:xfrm>
          <a:off x="67595" y="2870849"/>
          <a:ext cx="1794306" cy="58946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r" defTabSz="711200" rtl="1">
            <a:lnSpc>
              <a:spcPct val="90000"/>
            </a:lnSpc>
            <a:spcBef>
              <a:spcPct val="0"/>
            </a:spcBef>
            <a:spcAft>
              <a:spcPct val="35000"/>
            </a:spcAft>
          </a:pPr>
          <a:r>
            <a:rPr lang="ar-SA" sz="1600" b="1" kern="1200" dirty="0" smtClean="0"/>
            <a:t>غرس ثقافة الحد من الجريمة السيبرانية</a:t>
          </a:r>
          <a:endParaRPr lang="en-US" sz="1600" b="1" kern="1200" dirty="0"/>
        </a:p>
      </dsp:txBody>
      <dsp:txXfrm>
        <a:off x="96376" y="2899630"/>
        <a:ext cx="1736744" cy="560686"/>
      </dsp:txXfrm>
    </dsp:sp>
    <dsp:sp modelId="{825767F9-5683-41C7-A6E2-2882FD8705A5}">
      <dsp:nvSpPr>
        <dsp:cNvPr id="0" name=""/>
        <dsp:cNvSpPr/>
      </dsp:nvSpPr>
      <dsp:spPr>
        <a:xfrm>
          <a:off x="0" y="3460316"/>
          <a:ext cx="6595165" cy="1069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r" defTabSz="577850" rtl="1">
            <a:lnSpc>
              <a:spcPct val="90000"/>
            </a:lnSpc>
            <a:spcBef>
              <a:spcPct val="0"/>
            </a:spcBef>
            <a:spcAft>
              <a:spcPct val="15000"/>
            </a:spcAft>
            <a:buChar char="••"/>
          </a:pPr>
          <a:r>
            <a:rPr lang="ar-SA" sz="1300" kern="1200" dirty="0" smtClean="0"/>
            <a:t>اعداد برامج لحماية طلاب المدارس من الجرائم الإلكترونية كالتنمرالإلكتروني  </a:t>
          </a:r>
          <a:endParaRPr lang="en-US" sz="1300" kern="1200" dirty="0"/>
        </a:p>
      </dsp:txBody>
      <dsp:txXfrm>
        <a:off x="0" y="3460316"/>
        <a:ext cx="6595165" cy="106907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CF74F-D8E3-448C-B5BE-B60918DDFE4C}">
      <dsp:nvSpPr>
        <dsp:cNvPr id="0" name=""/>
        <dsp:cNvSpPr/>
      </dsp:nvSpPr>
      <dsp:spPr>
        <a:xfrm>
          <a:off x="3419543" y="0"/>
          <a:ext cx="2215827" cy="221609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SA" sz="2000" kern="1200" dirty="0" smtClean="0"/>
            <a:t>اثراء الخبرات</a:t>
          </a:r>
          <a:endParaRPr lang="en-US" sz="2000" kern="1200" dirty="0"/>
        </a:p>
      </dsp:txBody>
      <dsp:txXfrm>
        <a:off x="3744043" y="324540"/>
        <a:ext cx="1566827" cy="1567019"/>
      </dsp:txXfrm>
    </dsp:sp>
    <dsp:sp modelId="{15D6E5D6-67BF-4C2B-AA96-D53ECBE82868}">
      <dsp:nvSpPr>
        <dsp:cNvPr id="0" name=""/>
        <dsp:cNvSpPr/>
      </dsp:nvSpPr>
      <dsp:spPr>
        <a:xfrm>
          <a:off x="1156898" y="2212320"/>
          <a:ext cx="2215827" cy="221609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SA" sz="2000" kern="1200" dirty="0" smtClean="0"/>
            <a:t>تقديم </a:t>
          </a:r>
          <a:r>
            <a:rPr lang="ar-SA" sz="2000" kern="1200" dirty="0" smtClean="0"/>
            <a:t>استشارات في مجالات </a:t>
          </a:r>
          <a:r>
            <a:rPr lang="en-US" sz="2000" kern="1200" dirty="0" smtClean="0"/>
            <a:t>GCI</a:t>
          </a:r>
          <a:endParaRPr lang="ar-SA" sz="2000" kern="1200" dirty="0" smtClean="0"/>
        </a:p>
        <a:p>
          <a:pPr lvl="0" algn="ctr" defTabSz="889000">
            <a:lnSpc>
              <a:spcPct val="90000"/>
            </a:lnSpc>
            <a:spcBef>
              <a:spcPct val="0"/>
            </a:spcBef>
            <a:spcAft>
              <a:spcPct val="35000"/>
            </a:spcAft>
          </a:pPr>
          <a:r>
            <a:rPr lang="ar-SA" sz="2000" kern="1200" dirty="0" smtClean="0"/>
            <a:t>والتحديات الأمنية في المدن الذكية </a:t>
          </a:r>
          <a:endParaRPr lang="en-US" sz="2000" kern="1200" dirty="0"/>
        </a:p>
      </dsp:txBody>
      <dsp:txXfrm>
        <a:off x="1481398" y="2536860"/>
        <a:ext cx="1566827" cy="1567019"/>
      </dsp:txXfrm>
    </dsp:sp>
    <dsp:sp modelId="{4EFCF1C3-D646-47FB-9CA7-77AF51D81932}">
      <dsp:nvSpPr>
        <dsp:cNvPr id="0" name=""/>
        <dsp:cNvSpPr/>
      </dsp:nvSpPr>
      <dsp:spPr>
        <a:xfrm>
          <a:off x="1165322" y="0"/>
          <a:ext cx="2215827" cy="221609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SA" sz="2000" kern="1200" dirty="0" smtClean="0"/>
            <a:t>تطوير القدرات</a:t>
          </a:r>
          <a:endParaRPr lang="en-US" sz="2000" kern="1200" dirty="0"/>
        </a:p>
      </dsp:txBody>
      <dsp:txXfrm>
        <a:off x="1489822" y="324540"/>
        <a:ext cx="1566827" cy="1567019"/>
      </dsp:txXfrm>
    </dsp:sp>
    <dsp:sp modelId="{4B6B7266-6C21-4937-8FA7-3152FCE0EA96}">
      <dsp:nvSpPr>
        <dsp:cNvPr id="0" name=""/>
        <dsp:cNvSpPr/>
      </dsp:nvSpPr>
      <dsp:spPr>
        <a:xfrm>
          <a:off x="3419543" y="2235012"/>
          <a:ext cx="2215827" cy="221609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SA" sz="2000" kern="1200" dirty="0" smtClean="0"/>
            <a:t>تقديم برامج نوعية في التوعية المجتمعية الخاصة بالمدارس</a:t>
          </a:r>
          <a:endParaRPr lang="en-US" sz="2000" kern="1200" dirty="0"/>
        </a:p>
      </dsp:txBody>
      <dsp:txXfrm>
        <a:off x="3744043" y="2559552"/>
        <a:ext cx="1566827" cy="1567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73218-3AA9-49AC-B1BA-96D6A9E0B285}">
      <dsp:nvSpPr>
        <dsp:cNvPr id="0" name=""/>
        <dsp:cNvSpPr/>
      </dsp:nvSpPr>
      <dsp:spPr>
        <a:xfrm>
          <a:off x="260913" y="1231"/>
          <a:ext cx="1836338" cy="1101802"/>
        </a:xfrm>
        <a:prstGeom prst="rect">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SA" sz="2000" b="0" kern="1200" dirty="0" smtClean="0">
              <a:solidFill>
                <a:schemeClr val="bg1"/>
              </a:solidFill>
              <a:latin typeface="Times New Roman" panose="02020603050405020304" pitchFamily="18" charset="0"/>
              <a:cs typeface="Times New Roman" panose="02020603050405020304" pitchFamily="18" charset="0"/>
            </a:rPr>
            <a:t>الجريمة المنظمة</a:t>
          </a:r>
          <a:endParaRPr lang="en-US" sz="2000" b="0" kern="1200" dirty="0">
            <a:solidFill>
              <a:schemeClr val="bg1"/>
            </a:solidFill>
          </a:endParaRPr>
        </a:p>
      </dsp:txBody>
      <dsp:txXfrm>
        <a:off x="260913" y="1231"/>
        <a:ext cx="1836338" cy="1101802"/>
      </dsp:txXfrm>
    </dsp:sp>
    <dsp:sp modelId="{3B7BA870-AA42-4CE6-AA7C-138448DAB56C}">
      <dsp:nvSpPr>
        <dsp:cNvPr id="0" name=""/>
        <dsp:cNvSpPr/>
      </dsp:nvSpPr>
      <dsp:spPr>
        <a:xfrm>
          <a:off x="2280885" y="1231"/>
          <a:ext cx="1836338" cy="1101802"/>
        </a:xfrm>
        <a:prstGeom prst="rect">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SA" sz="2000" b="0" kern="1200" dirty="0" smtClean="0">
              <a:solidFill>
                <a:schemeClr val="bg1"/>
              </a:solidFill>
              <a:latin typeface="Times New Roman" panose="02020603050405020304" pitchFamily="18" charset="0"/>
              <a:cs typeface="Times New Roman" panose="02020603050405020304" pitchFamily="18" charset="0"/>
            </a:rPr>
            <a:t>الارهاب</a:t>
          </a:r>
          <a:endParaRPr lang="en-US" sz="2000" b="0" kern="1200" dirty="0">
            <a:solidFill>
              <a:schemeClr val="bg1"/>
            </a:solidFill>
          </a:endParaRPr>
        </a:p>
      </dsp:txBody>
      <dsp:txXfrm>
        <a:off x="2280885" y="1231"/>
        <a:ext cx="1836338" cy="1101802"/>
      </dsp:txXfrm>
    </dsp:sp>
    <dsp:sp modelId="{4F2832C8-D05B-4334-8E5B-4B644AD06D92}">
      <dsp:nvSpPr>
        <dsp:cNvPr id="0" name=""/>
        <dsp:cNvSpPr/>
      </dsp:nvSpPr>
      <dsp:spPr>
        <a:xfrm>
          <a:off x="260913" y="1313552"/>
          <a:ext cx="1836338" cy="1101802"/>
        </a:xfrm>
        <a:prstGeom prst="rect">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SA" sz="2000" b="0" kern="1200" dirty="0" smtClean="0">
              <a:solidFill>
                <a:schemeClr val="bg1"/>
              </a:solidFill>
              <a:latin typeface="Times New Roman" panose="02020603050405020304" pitchFamily="18" charset="0"/>
              <a:cs typeface="Times New Roman" panose="02020603050405020304" pitchFamily="18" charset="0"/>
            </a:rPr>
            <a:t>الهجرة الغير شرعية</a:t>
          </a:r>
          <a:endParaRPr lang="en-US" sz="2000" b="0" kern="1200" dirty="0">
            <a:solidFill>
              <a:schemeClr val="bg1"/>
            </a:solidFill>
          </a:endParaRPr>
        </a:p>
      </dsp:txBody>
      <dsp:txXfrm>
        <a:off x="260913" y="1313552"/>
        <a:ext cx="1836338" cy="1101802"/>
      </dsp:txXfrm>
    </dsp:sp>
    <dsp:sp modelId="{00DB4723-FC19-4B49-A924-2FF28A6FFEB0}">
      <dsp:nvSpPr>
        <dsp:cNvPr id="0" name=""/>
        <dsp:cNvSpPr/>
      </dsp:nvSpPr>
      <dsp:spPr>
        <a:xfrm>
          <a:off x="2280885" y="1286668"/>
          <a:ext cx="1836338" cy="1101802"/>
        </a:xfrm>
        <a:prstGeom prst="rect">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SA" sz="2000" b="0" kern="1200" dirty="0" smtClean="0">
              <a:solidFill>
                <a:schemeClr val="bg1"/>
              </a:solidFill>
              <a:latin typeface="Times New Roman" panose="02020603050405020304" pitchFamily="18" charset="0"/>
              <a:cs typeface="Times New Roman" panose="02020603050405020304" pitchFamily="18" charset="0"/>
            </a:rPr>
            <a:t>الجرائم الإلكترونية</a:t>
          </a:r>
          <a:endParaRPr lang="en-US" sz="2000" b="0" kern="1200" dirty="0">
            <a:solidFill>
              <a:schemeClr val="bg1"/>
            </a:solidFill>
          </a:endParaRPr>
        </a:p>
      </dsp:txBody>
      <dsp:txXfrm>
        <a:off x="2280885" y="1286668"/>
        <a:ext cx="1836338" cy="1101802"/>
      </dsp:txXfrm>
    </dsp:sp>
    <dsp:sp modelId="{398C4B27-4AB6-4D10-A8D1-3075CCEAACC9}">
      <dsp:nvSpPr>
        <dsp:cNvPr id="0" name=""/>
        <dsp:cNvSpPr/>
      </dsp:nvSpPr>
      <dsp:spPr>
        <a:xfrm>
          <a:off x="260913" y="2572104"/>
          <a:ext cx="1836338" cy="1101802"/>
        </a:xfrm>
        <a:prstGeom prst="rect">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SA" sz="2000" b="0" kern="1200" dirty="0" smtClean="0">
              <a:solidFill>
                <a:schemeClr val="bg1"/>
              </a:solidFill>
              <a:latin typeface="Times New Roman" panose="02020603050405020304" pitchFamily="18" charset="0"/>
              <a:cs typeface="Times New Roman" panose="02020603050405020304" pitchFamily="18" charset="0"/>
            </a:rPr>
            <a:t>تطور الأساليب الاجرامية</a:t>
          </a:r>
          <a:endParaRPr lang="en-US" sz="2000" b="0" kern="1200" dirty="0">
            <a:solidFill>
              <a:schemeClr val="bg1"/>
            </a:solidFill>
          </a:endParaRPr>
        </a:p>
      </dsp:txBody>
      <dsp:txXfrm>
        <a:off x="260913" y="2572104"/>
        <a:ext cx="1836338" cy="1101802"/>
      </dsp:txXfrm>
    </dsp:sp>
    <dsp:sp modelId="{AD9E4E08-23B6-41FC-9EDF-F5C1DF13D3F3}">
      <dsp:nvSpPr>
        <dsp:cNvPr id="0" name=""/>
        <dsp:cNvSpPr/>
      </dsp:nvSpPr>
      <dsp:spPr>
        <a:xfrm>
          <a:off x="2280885" y="2572104"/>
          <a:ext cx="1836338" cy="1101802"/>
        </a:xfrm>
        <a:prstGeom prst="rect">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SA" sz="2000" b="0" kern="1200" dirty="0" smtClean="0">
              <a:solidFill>
                <a:schemeClr val="bg1"/>
              </a:solidFill>
              <a:latin typeface="Times New Roman" panose="02020603050405020304" pitchFamily="18" charset="0"/>
              <a:cs typeface="Times New Roman" panose="02020603050405020304" pitchFamily="18" charset="0"/>
            </a:rPr>
            <a:t>الاتجار بالمخدرات</a:t>
          </a:r>
          <a:endParaRPr lang="en-US" sz="2000" b="0" kern="1200" dirty="0">
            <a:solidFill>
              <a:schemeClr val="bg1"/>
            </a:solidFill>
            <a:latin typeface="Times New Roman" panose="02020603050405020304" pitchFamily="18" charset="0"/>
            <a:cs typeface="Times New Roman" panose="02020603050405020304" pitchFamily="18" charset="0"/>
          </a:endParaRPr>
        </a:p>
      </dsp:txBody>
      <dsp:txXfrm>
        <a:off x="2280885" y="2572104"/>
        <a:ext cx="1836338" cy="11018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01EF7-26D6-497B-A40B-B21620D8C613}">
      <dsp:nvSpPr>
        <dsp:cNvPr id="0" name=""/>
        <dsp:cNvSpPr/>
      </dsp:nvSpPr>
      <dsp:spPr>
        <a:xfrm>
          <a:off x="1245355" y="0"/>
          <a:ext cx="4375238" cy="4375238"/>
        </a:xfrm>
        <a:prstGeom prst="triangle">
          <a:avLst/>
        </a:prstGeom>
        <a:solidFill>
          <a:srgbClr val="0EBC8F"/>
        </a:solidFill>
        <a:ln w="12700" cap="flat" cmpd="sng" algn="ctr">
          <a:solidFill>
            <a:srgbClr val="0EBC8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8CE5A6-7715-4724-B9E0-B3B4869FDF2E}">
      <dsp:nvSpPr>
        <dsp:cNvPr id="0" name=""/>
        <dsp:cNvSpPr/>
      </dsp:nvSpPr>
      <dsp:spPr>
        <a:xfrm>
          <a:off x="3030291" y="439170"/>
          <a:ext cx="4055436" cy="138191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t>المرجع العربي الأول في تمكين الكفاءات العربية في مجالات الجرائم السيبرانية والأدلة الرقمية.</a:t>
          </a:r>
          <a:endParaRPr lang="en-US" sz="1700" kern="1200" dirty="0"/>
        </a:p>
      </dsp:txBody>
      <dsp:txXfrm>
        <a:off x="3097750" y="506629"/>
        <a:ext cx="3920518" cy="1246995"/>
      </dsp:txXfrm>
    </dsp:sp>
    <dsp:sp modelId="{F248631B-DA04-424C-8131-690F6F9B6030}">
      <dsp:nvSpPr>
        <dsp:cNvPr id="0" name=""/>
        <dsp:cNvSpPr/>
      </dsp:nvSpPr>
      <dsp:spPr>
        <a:xfrm>
          <a:off x="3030291" y="2032582"/>
          <a:ext cx="4055436" cy="169198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SA" sz="1700" kern="1200" dirty="0" smtClean="0"/>
            <a:t>مرجعاً موثوقاً في مجالات الجرائم السيبرانية والأدلة الجنائية الرقمية من خلال دعم وإعداد البحوث وتطوير البرامج الأكاديمية والتدريبة وتقديم والاستشارات والخدمات توعوية مجتمعية نوعية، وتوفير بيئة تقنية حديثة تساعد على إيجاد الحلول لأبرز التحديات الأمنية الرقمية.</a:t>
          </a:r>
          <a:endParaRPr lang="en-US" sz="1700" kern="1200" dirty="0"/>
        </a:p>
      </dsp:txBody>
      <dsp:txXfrm>
        <a:off x="3112887" y="2115178"/>
        <a:ext cx="3890244" cy="1526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53892-00F9-4080-A26A-CD5EB5842219}">
      <dsp:nvSpPr>
        <dsp:cNvPr id="0" name=""/>
        <dsp:cNvSpPr/>
      </dsp:nvSpPr>
      <dsp:spPr>
        <a:xfrm>
          <a:off x="1109473" y="571568"/>
          <a:ext cx="3821125" cy="3821125"/>
        </a:xfrm>
        <a:prstGeom prst="blockArc">
          <a:avLst>
            <a:gd name="adj1" fmla="val 11880000"/>
            <a:gd name="adj2" fmla="val 16200000"/>
            <a:gd name="adj3" fmla="val 4637"/>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45B64A41-8469-461E-B576-D1A977AD7F64}">
      <dsp:nvSpPr>
        <dsp:cNvPr id="0" name=""/>
        <dsp:cNvSpPr/>
      </dsp:nvSpPr>
      <dsp:spPr>
        <a:xfrm>
          <a:off x="1109473" y="571568"/>
          <a:ext cx="3821125" cy="3821125"/>
        </a:xfrm>
        <a:prstGeom prst="blockArc">
          <a:avLst>
            <a:gd name="adj1" fmla="val 7560000"/>
            <a:gd name="adj2" fmla="val 11880000"/>
            <a:gd name="adj3" fmla="val 4637"/>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0D79E42-2046-4CA1-9B9E-457E922FB71A}">
      <dsp:nvSpPr>
        <dsp:cNvPr id="0" name=""/>
        <dsp:cNvSpPr/>
      </dsp:nvSpPr>
      <dsp:spPr>
        <a:xfrm>
          <a:off x="1109473" y="571568"/>
          <a:ext cx="3821125" cy="3821125"/>
        </a:xfrm>
        <a:prstGeom prst="blockArc">
          <a:avLst>
            <a:gd name="adj1" fmla="val 3240000"/>
            <a:gd name="adj2" fmla="val 7560000"/>
            <a:gd name="adj3" fmla="val 4637"/>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A4B30D18-33F7-491B-985C-059C188EF274}">
      <dsp:nvSpPr>
        <dsp:cNvPr id="0" name=""/>
        <dsp:cNvSpPr/>
      </dsp:nvSpPr>
      <dsp:spPr>
        <a:xfrm>
          <a:off x="1109473" y="571568"/>
          <a:ext cx="3821125" cy="3821125"/>
        </a:xfrm>
        <a:prstGeom prst="blockArc">
          <a:avLst>
            <a:gd name="adj1" fmla="val 20520000"/>
            <a:gd name="adj2" fmla="val 3240000"/>
            <a:gd name="adj3" fmla="val 4637"/>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BDD5235-11D4-4A97-B5B8-B19F23D5848F}">
      <dsp:nvSpPr>
        <dsp:cNvPr id="0" name=""/>
        <dsp:cNvSpPr/>
      </dsp:nvSpPr>
      <dsp:spPr>
        <a:xfrm>
          <a:off x="1109473" y="571568"/>
          <a:ext cx="3821125" cy="3821125"/>
        </a:xfrm>
        <a:prstGeom prst="blockArc">
          <a:avLst>
            <a:gd name="adj1" fmla="val 16200000"/>
            <a:gd name="adj2" fmla="val 20520000"/>
            <a:gd name="adj3" fmla="val 4637"/>
          </a:avLst>
        </a:prstGeom>
        <a:solidFill>
          <a:schemeClr val="bg2">
            <a:lumMod val="75000"/>
          </a:schemeClr>
        </a:solidFill>
        <a:ln>
          <a:solidFill>
            <a:srgbClr val="0EBC8F"/>
          </a:solidFill>
        </a:ln>
        <a:effectLst/>
      </dsp:spPr>
      <dsp:style>
        <a:lnRef idx="0">
          <a:scrgbClr r="0" g="0" b="0"/>
        </a:lnRef>
        <a:fillRef idx="1">
          <a:scrgbClr r="0" g="0" b="0"/>
        </a:fillRef>
        <a:effectRef idx="0">
          <a:scrgbClr r="0" g="0" b="0"/>
        </a:effectRef>
        <a:fontRef idx="minor">
          <a:schemeClr val="lt1"/>
        </a:fontRef>
      </dsp:style>
    </dsp:sp>
    <dsp:sp modelId="{91D82B35-E6A4-47AD-9936-5CC2AD21EE76}">
      <dsp:nvSpPr>
        <dsp:cNvPr id="0" name=""/>
        <dsp:cNvSpPr/>
      </dsp:nvSpPr>
      <dsp:spPr>
        <a:xfrm>
          <a:off x="2141158" y="1603253"/>
          <a:ext cx="1757755" cy="1757755"/>
        </a:xfrm>
        <a:prstGeom prst="ellipse">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r-SA" sz="3200" kern="1200" dirty="0" smtClean="0"/>
            <a:t>أهداف</a:t>
          </a:r>
          <a:endParaRPr lang="en-US" sz="3200" kern="1200" dirty="0"/>
        </a:p>
      </dsp:txBody>
      <dsp:txXfrm>
        <a:off x="2398575" y="1860670"/>
        <a:ext cx="1242921" cy="1242921"/>
      </dsp:txXfrm>
    </dsp:sp>
    <dsp:sp modelId="{3DDCADCF-F357-45E4-B88E-541F45F6DC6B}">
      <dsp:nvSpPr>
        <dsp:cNvPr id="0" name=""/>
        <dsp:cNvSpPr/>
      </dsp:nvSpPr>
      <dsp:spPr>
        <a:xfrm>
          <a:off x="2404822" y="649"/>
          <a:ext cx="1230428" cy="1230428"/>
        </a:xfrm>
        <a:prstGeom prst="ellipse">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kern="1200" dirty="0" smtClean="0"/>
            <a:t>نقل العلم والمعرفة</a:t>
          </a:r>
          <a:endParaRPr lang="en-US" sz="1600" kern="1200" dirty="0"/>
        </a:p>
      </dsp:txBody>
      <dsp:txXfrm>
        <a:off x="2585014" y="180841"/>
        <a:ext cx="870044" cy="870044"/>
      </dsp:txXfrm>
    </dsp:sp>
    <dsp:sp modelId="{DE63F7E5-59D1-473F-8DAB-D8EAF959FF76}">
      <dsp:nvSpPr>
        <dsp:cNvPr id="0" name=""/>
        <dsp:cNvSpPr/>
      </dsp:nvSpPr>
      <dsp:spPr>
        <a:xfrm>
          <a:off x="4179747" y="1290208"/>
          <a:ext cx="1230428" cy="1230428"/>
        </a:xfrm>
        <a:prstGeom prst="ellipse">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ar-SA" sz="1700" kern="1200" dirty="0" smtClean="0"/>
            <a:t>تقديم ودعم البحوث والابتكارات</a:t>
          </a:r>
          <a:endParaRPr lang="en-US" sz="1700" kern="1200" dirty="0"/>
        </a:p>
      </dsp:txBody>
      <dsp:txXfrm>
        <a:off x="4359939" y="1470400"/>
        <a:ext cx="870044" cy="870044"/>
      </dsp:txXfrm>
    </dsp:sp>
    <dsp:sp modelId="{871FB3D6-B364-4BAF-B557-36162FB5C30B}">
      <dsp:nvSpPr>
        <dsp:cNvPr id="0" name=""/>
        <dsp:cNvSpPr/>
      </dsp:nvSpPr>
      <dsp:spPr>
        <a:xfrm>
          <a:off x="3501786" y="3376758"/>
          <a:ext cx="1230428" cy="1230428"/>
        </a:xfrm>
        <a:prstGeom prst="ellipse">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ar-SA" sz="1700" kern="1200" dirty="0" smtClean="0"/>
            <a:t>دعم اتخاذ القرار</a:t>
          </a:r>
          <a:endParaRPr lang="en-US" sz="1700" kern="1200" dirty="0"/>
        </a:p>
      </dsp:txBody>
      <dsp:txXfrm>
        <a:off x="3681978" y="3556950"/>
        <a:ext cx="870044" cy="870044"/>
      </dsp:txXfrm>
    </dsp:sp>
    <dsp:sp modelId="{7D77AD81-DFD8-4585-80C5-F6F6C67513E3}">
      <dsp:nvSpPr>
        <dsp:cNvPr id="0" name=""/>
        <dsp:cNvSpPr/>
      </dsp:nvSpPr>
      <dsp:spPr>
        <a:xfrm>
          <a:off x="1307857" y="3376758"/>
          <a:ext cx="1230428" cy="1230428"/>
        </a:xfrm>
        <a:prstGeom prst="ellipse">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ar-SA" sz="1200" kern="1200" dirty="0" smtClean="0"/>
            <a:t>رفع مستوى التعاون العلمي والمهني بين الجهات العربية والدولية</a:t>
          </a:r>
          <a:endParaRPr lang="en-US" sz="1200" kern="1200" dirty="0"/>
        </a:p>
      </dsp:txBody>
      <dsp:txXfrm>
        <a:off x="1488049" y="3556950"/>
        <a:ext cx="870044" cy="870044"/>
      </dsp:txXfrm>
    </dsp:sp>
    <dsp:sp modelId="{5630307B-6A07-4780-BBC9-043748D6FD70}">
      <dsp:nvSpPr>
        <dsp:cNvPr id="0" name=""/>
        <dsp:cNvSpPr/>
      </dsp:nvSpPr>
      <dsp:spPr>
        <a:xfrm>
          <a:off x="629896" y="1290208"/>
          <a:ext cx="1230428" cy="1230428"/>
        </a:xfrm>
        <a:prstGeom prst="ellipse">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ar-SA" sz="1700" kern="1200" dirty="0" smtClean="0"/>
            <a:t>بيئة </a:t>
          </a:r>
          <a:r>
            <a:rPr lang="ar-SA" sz="1700" kern="1200" dirty="0" smtClean="0"/>
            <a:t>تقنية متقدمة</a:t>
          </a:r>
          <a:endParaRPr lang="en-US" sz="1700" kern="1200" dirty="0"/>
        </a:p>
      </dsp:txBody>
      <dsp:txXfrm>
        <a:off x="810088" y="1470400"/>
        <a:ext cx="870044" cy="8700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417D33-D2FE-4F65-AC23-30DE684F7544}">
      <dsp:nvSpPr>
        <dsp:cNvPr id="0" name=""/>
        <dsp:cNvSpPr/>
      </dsp:nvSpPr>
      <dsp:spPr>
        <a:xfrm rot="10800000">
          <a:off x="1127458" y="1889"/>
          <a:ext cx="3663953" cy="818330"/>
        </a:xfrm>
        <a:prstGeom prst="homePlate">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861" tIns="64770" rIns="120904" bIns="64770" numCol="1" spcCol="1270" anchor="ctr" anchorCtr="0">
          <a:noAutofit/>
        </a:bodyPr>
        <a:lstStyle/>
        <a:p>
          <a:pPr lvl="0" algn="ctr" defTabSz="755650">
            <a:lnSpc>
              <a:spcPct val="90000"/>
            </a:lnSpc>
            <a:spcBef>
              <a:spcPct val="0"/>
            </a:spcBef>
            <a:spcAft>
              <a:spcPct val="35000"/>
            </a:spcAft>
          </a:pPr>
          <a:r>
            <a:rPr lang="ar-SA" sz="1700" kern="1200" dirty="0" smtClean="0"/>
            <a:t>معمل الأدلة الجنائية الحاسوبية</a:t>
          </a:r>
          <a:endParaRPr lang="en-US" sz="1700" kern="1200" dirty="0"/>
        </a:p>
      </dsp:txBody>
      <dsp:txXfrm rot="10800000">
        <a:off x="1332040" y="1889"/>
        <a:ext cx="3459371" cy="818330"/>
      </dsp:txXfrm>
    </dsp:sp>
    <dsp:sp modelId="{C6A05E8F-7A1B-4F75-A512-DBE15F2A4099}">
      <dsp:nvSpPr>
        <dsp:cNvPr id="0" name=""/>
        <dsp:cNvSpPr/>
      </dsp:nvSpPr>
      <dsp:spPr>
        <a:xfrm>
          <a:off x="718292" y="1889"/>
          <a:ext cx="818330" cy="81833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74A301-7047-461D-A0D5-C08F3005513E}">
      <dsp:nvSpPr>
        <dsp:cNvPr id="0" name=""/>
        <dsp:cNvSpPr/>
      </dsp:nvSpPr>
      <dsp:spPr>
        <a:xfrm rot="10800000">
          <a:off x="1127458" y="1064498"/>
          <a:ext cx="3663953" cy="818330"/>
        </a:xfrm>
        <a:prstGeom prst="homePlate">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861" tIns="64770" rIns="120904" bIns="64770" numCol="1" spcCol="1270" anchor="ctr" anchorCtr="0">
          <a:noAutofit/>
        </a:bodyPr>
        <a:lstStyle/>
        <a:p>
          <a:pPr lvl="0" algn="ctr" defTabSz="755650">
            <a:lnSpc>
              <a:spcPct val="90000"/>
            </a:lnSpc>
            <a:spcBef>
              <a:spcPct val="0"/>
            </a:spcBef>
            <a:spcAft>
              <a:spcPct val="35000"/>
            </a:spcAft>
          </a:pPr>
          <a:r>
            <a:rPr lang="ar-SA" sz="1700" kern="1200" dirty="0" smtClean="0"/>
            <a:t>معمل الأدلة الجنائية للصوتيات والمرئيات</a:t>
          </a:r>
          <a:endParaRPr lang="en-US" sz="1700" kern="1200" dirty="0"/>
        </a:p>
      </dsp:txBody>
      <dsp:txXfrm rot="10800000">
        <a:off x="1332040" y="1064498"/>
        <a:ext cx="3459371" cy="818330"/>
      </dsp:txXfrm>
    </dsp:sp>
    <dsp:sp modelId="{14536636-0422-4D13-9571-7D3705CAAFA0}">
      <dsp:nvSpPr>
        <dsp:cNvPr id="0" name=""/>
        <dsp:cNvSpPr/>
      </dsp:nvSpPr>
      <dsp:spPr>
        <a:xfrm>
          <a:off x="718292" y="1064498"/>
          <a:ext cx="818330" cy="81833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0F1A68-1FC2-45C3-B96B-2C854E4ADA0C}">
      <dsp:nvSpPr>
        <dsp:cNvPr id="0" name=""/>
        <dsp:cNvSpPr/>
      </dsp:nvSpPr>
      <dsp:spPr>
        <a:xfrm rot="10800000">
          <a:off x="1127458" y="2127107"/>
          <a:ext cx="3663953" cy="818330"/>
        </a:xfrm>
        <a:prstGeom prst="homePlate">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861" tIns="64770" rIns="120904" bIns="64770" numCol="1" spcCol="1270" anchor="ctr" anchorCtr="0">
          <a:noAutofit/>
        </a:bodyPr>
        <a:lstStyle/>
        <a:p>
          <a:pPr lvl="0" algn="ctr" defTabSz="755650">
            <a:lnSpc>
              <a:spcPct val="90000"/>
            </a:lnSpc>
            <a:spcBef>
              <a:spcPct val="0"/>
            </a:spcBef>
            <a:spcAft>
              <a:spcPct val="35000"/>
            </a:spcAft>
          </a:pPr>
          <a:r>
            <a:rPr lang="ar-SA" sz="1700" kern="1200" dirty="0" smtClean="0"/>
            <a:t>معمل الأدلة الجنائية للشبكات</a:t>
          </a:r>
          <a:endParaRPr lang="en-US" sz="1700" kern="1200" dirty="0"/>
        </a:p>
      </dsp:txBody>
      <dsp:txXfrm rot="10800000">
        <a:off x="1332040" y="2127107"/>
        <a:ext cx="3459371" cy="818330"/>
      </dsp:txXfrm>
    </dsp:sp>
    <dsp:sp modelId="{62BCCE43-1BB3-4008-9BFF-F62A54FA3E36}">
      <dsp:nvSpPr>
        <dsp:cNvPr id="0" name=""/>
        <dsp:cNvSpPr/>
      </dsp:nvSpPr>
      <dsp:spPr>
        <a:xfrm>
          <a:off x="718292" y="2127107"/>
          <a:ext cx="818330" cy="81833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B27BF1-672C-4243-BC89-91E4841918DC}">
      <dsp:nvSpPr>
        <dsp:cNvPr id="0" name=""/>
        <dsp:cNvSpPr/>
      </dsp:nvSpPr>
      <dsp:spPr>
        <a:xfrm rot="10800000">
          <a:off x="1127458" y="3189716"/>
          <a:ext cx="3663953" cy="818330"/>
        </a:xfrm>
        <a:prstGeom prst="homePlate">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861" tIns="64770" rIns="120904" bIns="64770" numCol="1" spcCol="1270" anchor="ctr" anchorCtr="0">
          <a:noAutofit/>
        </a:bodyPr>
        <a:lstStyle/>
        <a:p>
          <a:pPr lvl="0" algn="ctr" defTabSz="755650">
            <a:lnSpc>
              <a:spcPct val="90000"/>
            </a:lnSpc>
            <a:spcBef>
              <a:spcPct val="0"/>
            </a:spcBef>
            <a:spcAft>
              <a:spcPct val="35000"/>
            </a:spcAft>
          </a:pPr>
          <a:r>
            <a:rPr lang="ar-SA" sz="1700" kern="1200" dirty="0" smtClean="0"/>
            <a:t>معمل الأدلة الجنائية للأجهزة النقالة</a:t>
          </a:r>
          <a:endParaRPr lang="en-US" sz="1700" kern="1200" dirty="0"/>
        </a:p>
      </dsp:txBody>
      <dsp:txXfrm rot="10800000">
        <a:off x="1332040" y="3189716"/>
        <a:ext cx="3459371" cy="818330"/>
      </dsp:txXfrm>
    </dsp:sp>
    <dsp:sp modelId="{768C3CFB-EB6E-4A77-8B66-4145F6DA8A10}">
      <dsp:nvSpPr>
        <dsp:cNvPr id="0" name=""/>
        <dsp:cNvSpPr/>
      </dsp:nvSpPr>
      <dsp:spPr>
        <a:xfrm>
          <a:off x="718292" y="3189716"/>
          <a:ext cx="818330" cy="818330"/>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CA9955-4ED4-47A1-89D5-3678A46BE547}">
      <dsp:nvSpPr>
        <dsp:cNvPr id="0" name=""/>
        <dsp:cNvSpPr/>
      </dsp:nvSpPr>
      <dsp:spPr>
        <a:xfrm>
          <a:off x="4068" y="264431"/>
          <a:ext cx="2446529" cy="978611"/>
        </a:xfrm>
        <a:prstGeom prst="rect">
          <a:avLst/>
        </a:prstGeom>
        <a:solidFill>
          <a:srgbClr val="0EBC8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ar-SA" sz="2400" kern="1200" dirty="0" smtClean="0"/>
            <a:t>الاستشارات</a:t>
          </a:r>
          <a:endParaRPr lang="en-US" sz="2400" kern="1200" dirty="0"/>
        </a:p>
      </dsp:txBody>
      <dsp:txXfrm>
        <a:off x="4068" y="264431"/>
        <a:ext cx="2446529" cy="978611"/>
      </dsp:txXfrm>
    </dsp:sp>
    <dsp:sp modelId="{53C10359-6038-4E54-BFDA-0A79794B239D}">
      <dsp:nvSpPr>
        <dsp:cNvPr id="0" name=""/>
        <dsp:cNvSpPr/>
      </dsp:nvSpPr>
      <dsp:spPr>
        <a:xfrm>
          <a:off x="4068" y="1243043"/>
          <a:ext cx="2446529" cy="2854800"/>
        </a:xfrm>
        <a:prstGeom prst="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90000"/>
            </a:lnSpc>
            <a:spcBef>
              <a:spcPct val="0"/>
            </a:spcBef>
            <a:spcAft>
              <a:spcPct val="15000"/>
            </a:spcAft>
            <a:buChar char="••"/>
          </a:pPr>
          <a:r>
            <a:rPr lang="ar-SA" sz="2400" kern="1200" dirty="0" smtClean="0"/>
            <a:t>تقديم خدمات استشارية للجهات</a:t>
          </a:r>
          <a:endParaRPr lang="en-US" sz="2400" kern="1200" dirty="0"/>
        </a:p>
      </dsp:txBody>
      <dsp:txXfrm>
        <a:off x="4068" y="1243043"/>
        <a:ext cx="2446529" cy="2854800"/>
      </dsp:txXfrm>
    </dsp:sp>
    <dsp:sp modelId="{6BDF357C-B21D-49DB-8B2F-4CB45EFE23EC}">
      <dsp:nvSpPr>
        <dsp:cNvPr id="0" name=""/>
        <dsp:cNvSpPr/>
      </dsp:nvSpPr>
      <dsp:spPr>
        <a:xfrm>
          <a:off x="2793112" y="264431"/>
          <a:ext cx="2446529" cy="978611"/>
        </a:xfrm>
        <a:prstGeom prst="rect">
          <a:avLst/>
        </a:prstGeom>
        <a:solidFill>
          <a:srgbClr val="0EBC8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ar-SA" sz="2400" kern="1200" dirty="0" smtClean="0"/>
            <a:t>البحوث التطبيقية/الابتكارات</a:t>
          </a:r>
          <a:endParaRPr lang="en-US" sz="2400" kern="1200" dirty="0"/>
        </a:p>
      </dsp:txBody>
      <dsp:txXfrm>
        <a:off x="2793112" y="264431"/>
        <a:ext cx="2446529" cy="978611"/>
      </dsp:txXfrm>
    </dsp:sp>
    <dsp:sp modelId="{0AB5CB3B-EE9F-406C-83D6-C7C7D38979B3}">
      <dsp:nvSpPr>
        <dsp:cNvPr id="0" name=""/>
        <dsp:cNvSpPr/>
      </dsp:nvSpPr>
      <dsp:spPr>
        <a:xfrm>
          <a:off x="2793112" y="1243043"/>
          <a:ext cx="2446529" cy="2854800"/>
        </a:xfrm>
        <a:prstGeom prst="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90000"/>
            </a:lnSpc>
            <a:spcBef>
              <a:spcPct val="0"/>
            </a:spcBef>
            <a:spcAft>
              <a:spcPct val="15000"/>
            </a:spcAft>
            <a:buChar char="••"/>
          </a:pPr>
          <a:r>
            <a:rPr lang="ar-SA" sz="2400" kern="1200" dirty="0" smtClean="0"/>
            <a:t>التركيز على استخدام التقنيات الحديثة</a:t>
          </a:r>
          <a:endParaRPr lang="en-US" sz="2400" kern="1200" dirty="0"/>
        </a:p>
      </dsp:txBody>
      <dsp:txXfrm>
        <a:off x="2793112" y="1243043"/>
        <a:ext cx="2446529" cy="2854800"/>
      </dsp:txXfrm>
    </dsp:sp>
    <dsp:sp modelId="{96BBAED9-F0EC-40BE-9790-1B34B7150BB9}">
      <dsp:nvSpPr>
        <dsp:cNvPr id="0" name=""/>
        <dsp:cNvSpPr/>
      </dsp:nvSpPr>
      <dsp:spPr>
        <a:xfrm>
          <a:off x="5582155" y="264431"/>
          <a:ext cx="2446529" cy="978611"/>
        </a:xfrm>
        <a:prstGeom prst="rect">
          <a:avLst/>
        </a:prstGeom>
        <a:solidFill>
          <a:srgbClr val="0EBC8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ar-SA" sz="2400" kern="1200" dirty="0" smtClean="0"/>
            <a:t>البرامج التدريبية</a:t>
          </a:r>
          <a:endParaRPr lang="en-US" sz="2400" kern="1200" dirty="0"/>
        </a:p>
      </dsp:txBody>
      <dsp:txXfrm>
        <a:off x="5582155" y="264431"/>
        <a:ext cx="2446529" cy="978611"/>
      </dsp:txXfrm>
    </dsp:sp>
    <dsp:sp modelId="{AB50D260-FEBC-42DB-9CD6-1A9C5792954E}">
      <dsp:nvSpPr>
        <dsp:cNvPr id="0" name=""/>
        <dsp:cNvSpPr/>
      </dsp:nvSpPr>
      <dsp:spPr>
        <a:xfrm>
          <a:off x="5582155" y="1243043"/>
          <a:ext cx="2446529" cy="2854800"/>
        </a:xfrm>
        <a:prstGeom prst="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90000"/>
            </a:lnSpc>
            <a:spcBef>
              <a:spcPct val="0"/>
            </a:spcBef>
            <a:spcAft>
              <a:spcPct val="15000"/>
            </a:spcAft>
            <a:buChar char="••"/>
          </a:pPr>
          <a:r>
            <a:rPr lang="ar-SA" sz="2400" kern="1200" dirty="0" smtClean="0"/>
            <a:t>تأهيل الطلاب للحصول على الشهادات المهنية</a:t>
          </a:r>
          <a:endParaRPr lang="en-US" sz="2400" kern="1200" dirty="0"/>
        </a:p>
        <a:p>
          <a:pPr marL="228600" lvl="1" indent="-228600" algn="r" defTabSz="1066800" rtl="1">
            <a:lnSpc>
              <a:spcPct val="90000"/>
            </a:lnSpc>
            <a:spcBef>
              <a:spcPct val="0"/>
            </a:spcBef>
            <a:spcAft>
              <a:spcPct val="15000"/>
            </a:spcAft>
            <a:buChar char="••"/>
          </a:pPr>
          <a:r>
            <a:rPr lang="ar-SA" sz="2400" kern="1200" dirty="0" smtClean="0"/>
            <a:t>دورات قصيرة وطويلة</a:t>
          </a:r>
          <a:endParaRPr lang="en-US" sz="2400" kern="1200" dirty="0"/>
        </a:p>
      </dsp:txBody>
      <dsp:txXfrm>
        <a:off x="5582155" y="1243043"/>
        <a:ext cx="2446529" cy="2854800"/>
      </dsp:txXfrm>
    </dsp:sp>
    <dsp:sp modelId="{684A68A5-A33B-4F5B-AC0C-FBC2406DE9C7}">
      <dsp:nvSpPr>
        <dsp:cNvPr id="0" name=""/>
        <dsp:cNvSpPr/>
      </dsp:nvSpPr>
      <dsp:spPr>
        <a:xfrm>
          <a:off x="8371198" y="264431"/>
          <a:ext cx="2446529" cy="978611"/>
        </a:xfrm>
        <a:prstGeom prst="rect">
          <a:avLst/>
        </a:prstGeom>
        <a:solidFill>
          <a:srgbClr val="0EBC8F"/>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ar-SA" sz="2400" kern="1200" dirty="0" smtClean="0"/>
            <a:t>البرامج الأكاديمية</a:t>
          </a:r>
          <a:endParaRPr lang="en-US" sz="2400" kern="1200" dirty="0"/>
        </a:p>
      </dsp:txBody>
      <dsp:txXfrm>
        <a:off x="8371198" y="264431"/>
        <a:ext cx="2446529" cy="978611"/>
      </dsp:txXfrm>
    </dsp:sp>
    <dsp:sp modelId="{0AB7AE55-7925-4DD1-9E6A-D10A80C37A32}">
      <dsp:nvSpPr>
        <dsp:cNvPr id="0" name=""/>
        <dsp:cNvSpPr/>
      </dsp:nvSpPr>
      <dsp:spPr>
        <a:xfrm>
          <a:off x="8371198" y="1243043"/>
          <a:ext cx="2446529" cy="2854800"/>
        </a:xfrm>
        <a:prstGeom prst="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90000"/>
            </a:lnSpc>
            <a:spcBef>
              <a:spcPct val="0"/>
            </a:spcBef>
            <a:spcAft>
              <a:spcPct val="15000"/>
            </a:spcAft>
            <a:buChar char="••"/>
          </a:pPr>
          <a:r>
            <a:rPr lang="ar-SA" sz="2400" kern="1200" dirty="0" smtClean="0"/>
            <a:t>دبلوم</a:t>
          </a:r>
          <a:endParaRPr lang="en-US" sz="2400" kern="1200" dirty="0"/>
        </a:p>
        <a:p>
          <a:pPr marL="228600" lvl="1" indent="-228600" algn="r" defTabSz="1066800" rtl="1">
            <a:lnSpc>
              <a:spcPct val="90000"/>
            </a:lnSpc>
            <a:spcBef>
              <a:spcPct val="0"/>
            </a:spcBef>
            <a:spcAft>
              <a:spcPct val="15000"/>
            </a:spcAft>
            <a:buChar char="••"/>
          </a:pPr>
          <a:r>
            <a:rPr lang="ar-SA" sz="2400" kern="1200" dirty="0" smtClean="0"/>
            <a:t>ماجستير</a:t>
          </a:r>
          <a:endParaRPr lang="en-US" sz="2400" kern="1200" dirty="0"/>
        </a:p>
      </dsp:txBody>
      <dsp:txXfrm>
        <a:off x="8371198" y="1243043"/>
        <a:ext cx="2446529" cy="2854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872A06-F26C-49B3-B714-EDCF733A8E76}">
      <dsp:nvSpPr>
        <dsp:cNvPr id="0" name=""/>
        <dsp:cNvSpPr/>
      </dsp:nvSpPr>
      <dsp:spPr>
        <a:xfrm>
          <a:off x="20972" y="0"/>
          <a:ext cx="4118995" cy="411899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5594E1-5FF8-4F55-B374-E37189B29BB7}">
      <dsp:nvSpPr>
        <dsp:cNvPr id="0" name=""/>
        <dsp:cNvSpPr/>
      </dsp:nvSpPr>
      <dsp:spPr>
        <a:xfrm>
          <a:off x="412277" y="391304"/>
          <a:ext cx="1606408" cy="16064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SA" sz="2000" kern="1200" dirty="0" smtClean="0"/>
            <a:t>تبادل الخبرات</a:t>
          </a:r>
          <a:endParaRPr lang="en-US" sz="2000" kern="1200" dirty="0"/>
        </a:p>
      </dsp:txBody>
      <dsp:txXfrm>
        <a:off x="490695" y="469722"/>
        <a:ext cx="1449572" cy="1449572"/>
      </dsp:txXfrm>
    </dsp:sp>
    <dsp:sp modelId="{11CC6C57-9A8F-4241-9E8E-57BC77F78178}">
      <dsp:nvSpPr>
        <dsp:cNvPr id="0" name=""/>
        <dsp:cNvSpPr/>
      </dsp:nvSpPr>
      <dsp:spPr>
        <a:xfrm>
          <a:off x="2142254" y="391304"/>
          <a:ext cx="1606408" cy="16064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SA" sz="2000" kern="1200" dirty="0" smtClean="0"/>
            <a:t>الدعم العملياتي</a:t>
          </a:r>
          <a:endParaRPr lang="en-US" sz="2000" kern="1200" dirty="0"/>
        </a:p>
      </dsp:txBody>
      <dsp:txXfrm>
        <a:off x="2220672" y="469722"/>
        <a:ext cx="1449572" cy="1449572"/>
      </dsp:txXfrm>
    </dsp:sp>
    <dsp:sp modelId="{FD87D2B5-6DAA-4053-B8A5-C8359EF3DE6E}">
      <dsp:nvSpPr>
        <dsp:cNvPr id="0" name=""/>
        <dsp:cNvSpPr/>
      </dsp:nvSpPr>
      <dsp:spPr>
        <a:xfrm>
          <a:off x="412277" y="2121282"/>
          <a:ext cx="1606408" cy="16064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SA" sz="2000" kern="1200" dirty="0" smtClean="0"/>
            <a:t>الاثراء المعرفي</a:t>
          </a:r>
          <a:endParaRPr lang="en-US" sz="2000" kern="1200" dirty="0"/>
        </a:p>
      </dsp:txBody>
      <dsp:txXfrm>
        <a:off x="490695" y="2199700"/>
        <a:ext cx="1449572" cy="1449572"/>
      </dsp:txXfrm>
    </dsp:sp>
    <dsp:sp modelId="{1B10ED35-1F56-4EC5-896F-9B1504226907}">
      <dsp:nvSpPr>
        <dsp:cNvPr id="0" name=""/>
        <dsp:cNvSpPr/>
      </dsp:nvSpPr>
      <dsp:spPr>
        <a:xfrm>
          <a:off x="2142254" y="2121282"/>
          <a:ext cx="1606408" cy="16064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ar-SA" sz="2000" kern="1200" dirty="0" smtClean="0"/>
            <a:t>تجويد البرامج</a:t>
          </a:r>
          <a:endParaRPr lang="en-US" sz="2000" kern="1200" dirty="0"/>
        </a:p>
      </dsp:txBody>
      <dsp:txXfrm>
        <a:off x="2220672" y="2199700"/>
        <a:ext cx="1449572" cy="14495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22336-E29C-4351-9197-436CD9D72E7B}">
      <dsp:nvSpPr>
        <dsp:cNvPr id="0" name=""/>
        <dsp:cNvSpPr/>
      </dsp:nvSpPr>
      <dsp:spPr>
        <a:xfrm>
          <a:off x="1035013" y="1495659"/>
          <a:ext cx="1901270" cy="1644483"/>
        </a:xfrm>
        <a:prstGeom prst="hexagon">
          <a:avLst>
            <a:gd name="adj" fmla="val 28570"/>
            <a:gd name="vf" fmla="val 115470"/>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ar-SA" sz="3200" b="1" kern="1200" dirty="0" smtClean="0"/>
            <a:t>أهداف مركز التميز</a:t>
          </a:r>
        </a:p>
      </dsp:txBody>
      <dsp:txXfrm>
        <a:off x="1350062" y="1768157"/>
        <a:ext cx="1271172" cy="1099487"/>
      </dsp:txXfrm>
    </dsp:sp>
    <dsp:sp modelId="{C5A63B75-49A8-4648-9DA4-E173CEDA4C87}">
      <dsp:nvSpPr>
        <dsp:cNvPr id="0" name=""/>
        <dsp:cNvSpPr/>
      </dsp:nvSpPr>
      <dsp:spPr>
        <a:xfrm>
          <a:off x="2225481" y="708884"/>
          <a:ext cx="717442" cy="61801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120ED-B75D-437C-B77B-8C8035D122FD}">
      <dsp:nvSpPr>
        <dsp:cNvPr id="0" name=""/>
        <dsp:cNvSpPr/>
      </dsp:nvSpPr>
      <dsp:spPr>
        <a:xfrm>
          <a:off x="1210184" y="0"/>
          <a:ext cx="1557884" cy="1347762"/>
        </a:xfrm>
        <a:prstGeom prst="hexagon">
          <a:avLst>
            <a:gd name="adj" fmla="val 28570"/>
            <a:gd name="vf" fmla="val 115470"/>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kern="1200" dirty="0" smtClean="0"/>
            <a:t>نقل العلم والمعرفة</a:t>
          </a:r>
          <a:endParaRPr lang="en-US" sz="1600" kern="1200" dirty="0"/>
        </a:p>
      </dsp:txBody>
      <dsp:txXfrm>
        <a:off x="1468360" y="223354"/>
        <a:ext cx="1041532" cy="901054"/>
      </dsp:txXfrm>
    </dsp:sp>
    <dsp:sp modelId="{EBCE8FCD-CE6E-4061-BAA7-F437DC073EA8}">
      <dsp:nvSpPr>
        <dsp:cNvPr id="0" name=""/>
        <dsp:cNvSpPr/>
      </dsp:nvSpPr>
      <dsp:spPr>
        <a:xfrm>
          <a:off x="3062761" y="1864242"/>
          <a:ext cx="717442" cy="61801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852EC8-D28C-46B8-8928-2B744B390DE2}">
      <dsp:nvSpPr>
        <dsp:cNvPr id="0" name=""/>
        <dsp:cNvSpPr/>
      </dsp:nvSpPr>
      <dsp:spPr>
        <a:xfrm>
          <a:off x="2639062" y="828964"/>
          <a:ext cx="1557884" cy="1347762"/>
        </a:xfrm>
        <a:prstGeom prst="hexagon">
          <a:avLst>
            <a:gd name="adj" fmla="val 28570"/>
            <a:gd name="vf" fmla="val 115470"/>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kern="1200" dirty="0" smtClean="0"/>
            <a:t>تقديم ودعم البحوث والابتكارات</a:t>
          </a:r>
          <a:endParaRPr lang="en-US" sz="1600" kern="1200" dirty="0"/>
        </a:p>
      </dsp:txBody>
      <dsp:txXfrm>
        <a:off x="2897238" y="1052318"/>
        <a:ext cx="1041532" cy="901054"/>
      </dsp:txXfrm>
    </dsp:sp>
    <dsp:sp modelId="{B9850627-3C52-4CDC-877E-5C2C05D31414}">
      <dsp:nvSpPr>
        <dsp:cNvPr id="0" name=""/>
        <dsp:cNvSpPr/>
      </dsp:nvSpPr>
      <dsp:spPr>
        <a:xfrm>
          <a:off x="2480965" y="3168423"/>
          <a:ext cx="717442" cy="618014"/>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3EE043-229C-4301-ADFB-DDB3D77AE95C}">
      <dsp:nvSpPr>
        <dsp:cNvPr id="0" name=""/>
        <dsp:cNvSpPr/>
      </dsp:nvSpPr>
      <dsp:spPr>
        <a:xfrm>
          <a:off x="2639062" y="2458611"/>
          <a:ext cx="1557884" cy="1347762"/>
        </a:xfrm>
        <a:prstGeom prst="hexagon">
          <a:avLst>
            <a:gd name="adj" fmla="val 28570"/>
            <a:gd name="vf" fmla="val 115470"/>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kern="1200" dirty="0" smtClean="0"/>
            <a:t>دعم اتخاذ القرار</a:t>
          </a:r>
          <a:endParaRPr lang="en-US" sz="1600" kern="1200" dirty="0"/>
        </a:p>
      </dsp:txBody>
      <dsp:txXfrm>
        <a:off x="2897238" y="2681965"/>
        <a:ext cx="1041532" cy="901054"/>
      </dsp:txXfrm>
    </dsp:sp>
    <dsp:sp modelId="{2ED4C5DE-6361-4F74-BE33-5AF799551F38}">
      <dsp:nvSpPr>
        <dsp:cNvPr id="0" name=""/>
        <dsp:cNvSpPr/>
      </dsp:nvSpPr>
      <dsp:spPr>
        <a:xfrm>
          <a:off x="1210184" y="3288502"/>
          <a:ext cx="1557884" cy="1347762"/>
        </a:xfrm>
        <a:prstGeom prst="hexagon">
          <a:avLst>
            <a:gd name="adj" fmla="val 28570"/>
            <a:gd name="vf" fmla="val 115470"/>
          </a:avLst>
        </a:prstGeom>
        <a:solidFill>
          <a:srgbClr val="0EBC8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SA" sz="1600" kern="1200" dirty="0" smtClean="0"/>
            <a:t>رفع مستوى التعاون العلمي والمهني بين الجهات العربية والدولية</a:t>
          </a:r>
          <a:endParaRPr lang="en-US" sz="1600" kern="1200" dirty="0"/>
        </a:p>
      </dsp:txBody>
      <dsp:txXfrm>
        <a:off x="1468360" y="3511856"/>
        <a:ext cx="1041532" cy="90105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19583-D925-9246-B3C1-FCD7E05F1C3A}" type="datetimeFigureOut">
              <a:rPr lang="en-US" smtClean="0"/>
              <a:t>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7322FB-B9B2-C34C-95F6-25221A0083DA}" type="slidenum">
              <a:rPr lang="en-US" smtClean="0"/>
              <a:t>‹#›</a:t>
            </a:fld>
            <a:endParaRPr lang="en-US"/>
          </a:p>
        </p:txBody>
      </p:sp>
    </p:spTree>
    <p:extLst>
      <p:ext uri="{BB962C8B-B14F-4D97-AF65-F5344CB8AC3E}">
        <p14:creationId xmlns:p14="http://schemas.microsoft.com/office/powerpoint/2010/main" val="2160035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829B5A1-895C-46F0-A112-CD43BC456956}" type="slidenum">
              <a:rPr kumimoji="0" lang="ar-SA" sz="13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16</a:t>
            </a:fld>
            <a:endParaRPr kumimoji="0" lang="ar-SA" sz="13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6971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E829B5A1-895C-46F0-A112-CD43BC456956}" type="slidenum">
              <a:rPr kumimoji="0" lang="ar-SA" sz="13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22</a:t>
            </a:fld>
            <a:endParaRPr kumimoji="0" lang="ar-SA" sz="13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4010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276C-778B-41D0-B467-15BADD7CA1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AE"/>
          </a:p>
        </p:txBody>
      </p:sp>
      <p:sp>
        <p:nvSpPr>
          <p:cNvPr id="3" name="Subtitle 2">
            <a:extLst>
              <a:ext uri="{FF2B5EF4-FFF2-40B4-BE49-F238E27FC236}">
                <a16:creationId xmlns:a16="http://schemas.microsoft.com/office/drawing/2014/main" id="{532C07E2-8766-451B-9427-C0CB51F862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AE"/>
          </a:p>
        </p:txBody>
      </p:sp>
      <p:sp>
        <p:nvSpPr>
          <p:cNvPr id="4" name="Date Placeholder 3">
            <a:extLst>
              <a:ext uri="{FF2B5EF4-FFF2-40B4-BE49-F238E27FC236}">
                <a16:creationId xmlns:a16="http://schemas.microsoft.com/office/drawing/2014/main" id="{FB68A4F1-2C71-4B01-9204-47380526A857}"/>
              </a:ext>
            </a:extLst>
          </p:cNvPr>
          <p:cNvSpPr>
            <a:spLocks noGrp="1"/>
          </p:cNvSpPr>
          <p:nvPr>
            <p:ph type="dt" sz="half" idx="10"/>
          </p:nvPr>
        </p:nvSpPr>
        <p:spPr/>
        <p:txBody>
          <a:bodyPr/>
          <a:lstStyle/>
          <a:p>
            <a:fld id="{9BBE27DB-3EDB-437F-9F0C-00950BF1B1EA}" type="datetimeFigureOut">
              <a:rPr lang="ar-AE" smtClean="0"/>
              <a:t>17/04/1442</a:t>
            </a:fld>
            <a:endParaRPr lang="ar-AE"/>
          </a:p>
        </p:txBody>
      </p:sp>
      <p:sp>
        <p:nvSpPr>
          <p:cNvPr id="5" name="Footer Placeholder 4">
            <a:extLst>
              <a:ext uri="{FF2B5EF4-FFF2-40B4-BE49-F238E27FC236}">
                <a16:creationId xmlns:a16="http://schemas.microsoft.com/office/drawing/2014/main" id="{C06521F4-6519-4718-85E7-02B1263F6A06}"/>
              </a:ext>
            </a:extLst>
          </p:cNvPr>
          <p:cNvSpPr>
            <a:spLocks noGrp="1"/>
          </p:cNvSpPr>
          <p:nvPr>
            <p:ph type="ftr" sz="quarter" idx="11"/>
          </p:nvPr>
        </p:nvSpPr>
        <p:spPr/>
        <p:txBody>
          <a:bodyPr/>
          <a:lstStyle/>
          <a:p>
            <a:endParaRPr lang="ar-AE"/>
          </a:p>
        </p:txBody>
      </p:sp>
      <p:sp>
        <p:nvSpPr>
          <p:cNvPr id="6" name="Slide Number Placeholder 5">
            <a:extLst>
              <a:ext uri="{FF2B5EF4-FFF2-40B4-BE49-F238E27FC236}">
                <a16:creationId xmlns:a16="http://schemas.microsoft.com/office/drawing/2014/main" id="{B0560174-0529-4CAC-9FEC-1869075CB2D8}"/>
              </a:ext>
            </a:extLst>
          </p:cNvPr>
          <p:cNvSpPr>
            <a:spLocks noGrp="1"/>
          </p:cNvSpPr>
          <p:nvPr>
            <p:ph type="sldNum" sz="quarter" idx="12"/>
          </p:nvPr>
        </p:nvSpPr>
        <p:spPr/>
        <p:txBody>
          <a:bodyPr/>
          <a:lstStyle/>
          <a:p>
            <a:fld id="{A678137E-C9A8-4171-A56F-91A76DE8205E}" type="slidenum">
              <a:rPr lang="ar-AE" smtClean="0"/>
              <a:t>‹#›</a:t>
            </a:fld>
            <a:endParaRPr lang="ar-AE"/>
          </a:p>
        </p:txBody>
      </p:sp>
    </p:spTree>
    <p:extLst>
      <p:ext uri="{BB962C8B-B14F-4D97-AF65-F5344CB8AC3E}">
        <p14:creationId xmlns:p14="http://schemas.microsoft.com/office/powerpoint/2010/main" val="14695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DA48B-37DE-4441-99DB-D091CC076224}"/>
              </a:ext>
            </a:extLst>
          </p:cNvPr>
          <p:cNvSpPr>
            <a:spLocks noGrp="1"/>
          </p:cNvSpPr>
          <p:nvPr>
            <p:ph type="title"/>
          </p:nvPr>
        </p:nvSpPr>
        <p:spPr/>
        <p:txBody>
          <a:bodyPr/>
          <a:lstStyle/>
          <a:p>
            <a:r>
              <a:rPr lang="en-US"/>
              <a:t>Click to edit Master title style</a:t>
            </a:r>
            <a:endParaRPr lang="ar-AE"/>
          </a:p>
        </p:txBody>
      </p:sp>
      <p:sp>
        <p:nvSpPr>
          <p:cNvPr id="3" name="Vertical Text Placeholder 2">
            <a:extLst>
              <a:ext uri="{FF2B5EF4-FFF2-40B4-BE49-F238E27FC236}">
                <a16:creationId xmlns:a16="http://schemas.microsoft.com/office/drawing/2014/main" id="{E699D5A1-EB93-4DE2-AFCC-C7F5B0D556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a:extLst>
              <a:ext uri="{FF2B5EF4-FFF2-40B4-BE49-F238E27FC236}">
                <a16:creationId xmlns:a16="http://schemas.microsoft.com/office/drawing/2014/main" id="{A8AA44B6-A3DD-4DF5-B43D-4756C2C3C331}"/>
              </a:ext>
            </a:extLst>
          </p:cNvPr>
          <p:cNvSpPr>
            <a:spLocks noGrp="1"/>
          </p:cNvSpPr>
          <p:nvPr>
            <p:ph type="dt" sz="half" idx="10"/>
          </p:nvPr>
        </p:nvSpPr>
        <p:spPr/>
        <p:txBody>
          <a:bodyPr/>
          <a:lstStyle/>
          <a:p>
            <a:fld id="{9BBE27DB-3EDB-437F-9F0C-00950BF1B1EA}" type="datetimeFigureOut">
              <a:rPr lang="ar-AE" smtClean="0"/>
              <a:t>17/04/1442</a:t>
            </a:fld>
            <a:endParaRPr lang="ar-AE"/>
          </a:p>
        </p:txBody>
      </p:sp>
      <p:sp>
        <p:nvSpPr>
          <p:cNvPr id="5" name="Footer Placeholder 4">
            <a:extLst>
              <a:ext uri="{FF2B5EF4-FFF2-40B4-BE49-F238E27FC236}">
                <a16:creationId xmlns:a16="http://schemas.microsoft.com/office/drawing/2014/main" id="{455115F1-DBB4-4385-A23B-F45A61BE3BAD}"/>
              </a:ext>
            </a:extLst>
          </p:cNvPr>
          <p:cNvSpPr>
            <a:spLocks noGrp="1"/>
          </p:cNvSpPr>
          <p:nvPr>
            <p:ph type="ftr" sz="quarter" idx="11"/>
          </p:nvPr>
        </p:nvSpPr>
        <p:spPr/>
        <p:txBody>
          <a:bodyPr/>
          <a:lstStyle/>
          <a:p>
            <a:endParaRPr lang="ar-AE"/>
          </a:p>
        </p:txBody>
      </p:sp>
      <p:sp>
        <p:nvSpPr>
          <p:cNvPr id="6" name="Slide Number Placeholder 5">
            <a:extLst>
              <a:ext uri="{FF2B5EF4-FFF2-40B4-BE49-F238E27FC236}">
                <a16:creationId xmlns:a16="http://schemas.microsoft.com/office/drawing/2014/main" id="{01BC39D6-D8EB-40D2-AA7C-90C71B839EE4}"/>
              </a:ext>
            </a:extLst>
          </p:cNvPr>
          <p:cNvSpPr>
            <a:spLocks noGrp="1"/>
          </p:cNvSpPr>
          <p:nvPr>
            <p:ph type="sldNum" sz="quarter" idx="12"/>
          </p:nvPr>
        </p:nvSpPr>
        <p:spPr/>
        <p:txBody>
          <a:bodyPr/>
          <a:lstStyle/>
          <a:p>
            <a:fld id="{A678137E-C9A8-4171-A56F-91A76DE8205E}" type="slidenum">
              <a:rPr lang="ar-AE" smtClean="0"/>
              <a:t>‹#›</a:t>
            </a:fld>
            <a:endParaRPr lang="ar-AE"/>
          </a:p>
        </p:txBody>
      </p:sp>
    </p:spTree>
    <p:extLst>
      <p:ext uri="{BB962C8B-B14F-4D97-AF65-F5344CB8AC3E}">
        <p14:creationId xmlns:p14="http://schemas.microsoft.com/office/powerpoint/2010/main" val="83075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670A27-640B-4DE8-97AA-42FA58338C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AE"/>
          </a:p>
        </p:txBody>
      </p:sp>
      <p:sp>
        <p:nvSpPr>
          <p:cNvPr id="3" name="Vertical Text Placeholder 2">
            <a:extLst>
              <a:ext uri="{FF2B5EF4-FFF2-40B4-BE49-F238E27FC236}">
                <a16:creationId xmlns:a16="http://schemas.microsoft.com/office/drawing/2014/main" id="{44681A5F-25B2-4B1A-BDF9-AC1C8C05A4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a:extLst>
              <a:ext uri="{FF2B5EF4-FFF2-40B4-BE49-F238E27FC236}">
                <a16:creationId xmlns:a16="http://schemas.microsoft.com/office/drawing/2014/main" id="{2AA75A75-04B4-47DD-8B59-27DA5945259E}"/>
              </a:ext>
            </a:extLst>
          </p:cNvPr>
          <p:cNvSpPr>
            <a:spLocks noGrp="1"/>
          </p:cNvSpPr>
          <p:nvPr>
            <p:ph type="dt" sz="half" idx="10"/>
          </p:nvPr>
        </p:nvSpPr>
        <p:spPr/>
        <p:txBody>
          <a:bodyPr/>
          <a:lstStyle/>
          <a:p>
            <a:fld id="{9BBE27DB-3EDB-437F-9F0C-00950BF1B1EA}" type="datetimeFigureOut">
              <a:rPr lang="ar-AE" smtClean="0"/>
              <a:t>17/04/1442</a:t>
            </a:fld>
            <a:endParaRPr lang="ar-AE"/>
          </a:p>
        </p:txBody>
      </p:sp>
      <p:sp>
        <p:nvSpPr>
          <p:cNvPr id="5" name="Footer Placeholder 4">
            <a:extLst>
              <a:ext uri="{FF2B5EF4-FFF2-40B4-BE49-F238E27FC236}">
                <a16:creationId xmlns:a16="http://schemas.microsoft.com/office/drawing/2014/main" id="{8A51775C-3763-4684-A32A-61BABB185ADB}"/>
              </a:ext>
            </a:extLst>
          </p:cNvPr>
          <p:cNvSpPr>
            <a:spLocks noGrp="1"/>
          </p:cNvSpPr>
          <p:nvPr>
            <p:ph type="ftr" sz="quarter" idx="11"/>
          </p:nvPr>
        </p:nvSpPr>
        <p:spPr/>
        <p:txBody>
          <a:bodyPr/>
          <a:lstStyle/>
          <a:p>
            <a:endParaRPr lang="ar-AE"/>
          </a:p>
        </p:txBody>
      </p:sp>
      <p:sp>
        <p:nvSpPr>
          <p:cNvPr id="6" name="Slide Number Placeholder 5">
            <a:extLst>
              <a:ext uri="{FF2B5EF4-FFF2-40B4-BE49-F238E27FC236}">
                <a16:creationId xmlns:a16="http://schemas.microsoft.com/office/drawing/2014/main" id="{C7DDFB9E-FDC1-4F29-9ED8-21ADF11182A1}"/>
              </a:ext>
            </a:extLst>
          </p:cNvPr>
          <p:cNvSpPr>
            <a:spLocks noGrp="1"/>
          </p:cNvSpPr>
          <p:nvPr>
            <p:ph type="sldNum" sz="quarter" idx="12"/>
          </p:nvPr>
        </p:nvSpPr>
        <p:spPr/>
        <p:txBody>
          <a:bodyPr/>
          <a:lstStyle/>
          <a:p>
            <a:fld id="{A678137E-C9A8-4171-A56F-91A76DE8205E}" type="slidenum">
              <a:rPr lang="ar-AE" smtClean="0"/>
              <a:t>‹#›</a:t>
            </a:fld>
            <a:endParaRPr lang="ar-AE"/>
          </a:p>
        </p:txBody>
      </p:sp>
    </p:spTree>
    <p:extLst>
      <p:ext uri="{BB962C8B-B14F-4D97-AF65-F5344CB8AC3E}">
        <p14:creationId xmlns:p14="http://schemas.microsoft.com/office/powerpoint/2010/main" val="910525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63782A5-4EBD-4407-886E-E2AA414557F9}" type="uaqdatetime1">
              <a:rPr lang="ar-SA" smtClean="0"/>
              <a:t>17/04/1442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579D6A9-7C8D-4266-A55A-990562320D52}" type="slidenum">
              <a:rPr lang="ar-SA" smtClean="0"/>
              <a:t>‹#›</a:t>
            </a:fld>
            <a:endParaRPr lang="ar-SA"/>
          </a:p>
        </p:txBody>
      </p:sp>
    </p:spTree>
    <p:extLst>
      <p:ext uri="{BB962C8B-B14F-4D97-AF65-F5344CB8AC3E}">
        <p14:creationId xmlns:p14="http://schemas.microsoft.com/office/powerpoint/2010/main" val="4106180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AFEA7A75-57AC-403E-85EF-E4691BD12A6E}" type="uaqdatetime1">
              <a:rPr lang="ar-SA" smtClean="0"/>
              <a:t>17/04/1442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579D6A9-7C8D-4266-A55A-990562320D52}" type="slidenum">
              <a:rPr lang="ar-SA" smtClean="0"/>
              <a:t>‹#›</a:t>
            </a:fld>
            <a:endParaRPr lang="ar-SA"/>
          </a:p>
        </p:txBody>
      </p:sp>
    </p:spTree>
    <p:extLst>
      <p:ext uri="{BB962C8B-B14F-4D97-AF65-F5344CB8AC3E}">
        <p14:creationId xmlns:p14="http://schemas.microsoft.com/office/powerpoint/2010/main" val="3989459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A54BA4C4-9239-457E-9DA9-595662977E2B}" type="uaqdatetime1">
              <a:rPr lang="ar-SA" smtClean="0"/>
              <a:t>17/04/1442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579D6A9-7C8D-4266-A55A-990562320D52}" type="slidenum">
              <a:rPr lang="ar-SA" smtClean="0"/>
              <a:t>‹#›</a:t>
            </a:fld>
            <a:endParaRPr lang="ar-SA"/>
          </a:p>
        </p:txBody>
      </p:sp>
    </p:spTree>
    <p:extLst>
      <p:ext uri="{BB962C8B-B14F-4D97-AF65-F5344CB8AC3E}">
        <p14:creationId xmlns:p14="http://schemas.microsoft.com/office/powerpoint/2010/main" val="3604011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9E0F7491-8DE6-4A87-BDB8-CA53DC2156A4}" type="uaqdatetime1">
              <a:rPr lang="ar-SA" smtClean="0"/>
              <a:t>17/04/1442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579D6A9-7C8D-4266-A55A-990562320D52}" type="slidenum">
              <a:rPr lang="ar-SA" smtClean="0"/>
              <a:t>‹#›</a:t>
            </a:fld>
            <a:endParaRPr lang="ar-SA"/>
          </a:p>
        </p:txBody>
      </p:sp>
    </p:spTree>
    <p:extLst>
      <p:ext uri="{BB962C8B-B14F-4D97-AF65-F5344CB8AC3E}">
        <p14:creationId xmlns:p14="http://schemas.microsoft.com/office/powerpoint/2010/main" val="1786272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27EEA6F9-A548-449E-92AB-1F59641E3BDA}" type="uaqdatetime1">
              <a:rPr lang="ar-SA" smtClean="0"/>
              <a:t>17/04/1442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8579D6A9-7C8D-4266-A55A-990562320D52}" type="slidenum">
              <a:rPr lang="ar-SA" smtClean="0"/>
              <a:t>‹#›</a:t>
            </a:fld>
            <a:endParaRPr lang="ar-SA"/>
          </a:p>
        </p:txBody>
      </p:sp>
    </p:spTree>
    <p:extLst>
      <p:ext uri="{BB962C8B-B14F-4D97-AF65-F5344CB8AC3E}">
        <p14:creationId xmlns:p14="http://schemas.microsoft.com/office/powerpoint/2010/main" val="1763544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BEE372BF-1FE9-4B21-A4F7-6B18A26A04B9}" type="uaqdatetime1">
              <a:rPr lang="ar-SA" smtClean="0"/>
              <a:t>17/04/1442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8579D6A9-7C8D-4266-A55A-990562320D52}" type="slidenum">
              <a:rPr lang="ar-SA" smtClean="0"/>
              <a:t>‹#›</a:t>
            </a:fld>
            <a:endParaRPr lang="ar-SA"/>
          </a:p>
        </p:txBody>
      </p:sp>
    </p:spTree>
    <p:extLst>
      <p:ext uri="{BB962C8B-B14F-4D97-AF65-F5344CB8AC3E}">
        <p14:creationId xmlns:p14="http://schemas.microsoft.com/office/powerpoint/2010/main" val="2701353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C95E62B-7B1C-4A60-8760-247D769F15C3}" type="uaqdatetime1">
              <a:rPr lang="ar-SA" smtClean="0"/>
              <a:t>17/04/1442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8579D6A9-7C8D-4266-A55A-990562320D52}" type="slidenum">
              <a:rPr lang="ar-SA" smtClean="0"/>
              <a:t>‹#›</a:t>
            </a:fld>
            <a:endParaRPr lang="ar-SA"/>
          </a:p>
        </p:txBody>
      </p:sp>
    </p:spTree>
    <p:extLst>
      <p:ext uri="{BB962C8B-B14F-4D97-AF65-F5344CB8AC3E}">
        <p14:creationId xmlns:p14="http://schemas.microsoft.com/office/powerpoint/2010/main" val="3602017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5C5ED71-044A-43F6-9811-090BBCEAAC50}" type="uaqdatetime1">
              <a:rPr lang="ar-SA" smtClean="0"/>
              <a:t>17/04/1442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579D6A9-7C8D-4266-A55A-990562320D52}" type="slidenum">
              <a:rPr lang="ar-SA" smtClean="0"/>
              <a:t>‹#›</a:t>
            </a:fld>
            <a:endParaRPr lang="ar-SA"/>
          </a:p>
        </p:txBody>
      </p:sp>
    </p:spTree>
    <p:extLst>
      <p:ext uri="{BB962C8B-B14F-4D97-AF65-F5344CB8AC3E}">
        <p14:creationId xmlns:p14="http://schemas.microsoft.com/office/powerpoint/2010/main" val="3682805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05B9-F3C7-4BAD-9BCA-83517AC99C36}"/>
              </a:ext>
            </a:extLst>
          </p:cNvPr>
          <p:cNvSpPr>
            <a:spLocks noGrp="1"/>
          </p:cNvSpPr>
          <p:nvPr>
            <p:ph type="title"/>
          </p:nvPr>
        </p:nvSpPr>
        <p:spPr/>
        <p:txBody>
          <a:bodyPr/>
          <a:lstStyle/>
          <a:p>
            <a:r>
              <a:rPr lang="en-US"/>
              <a:t>Click to edit Master title style</a:t>
            </a:r>
            <a:endParaRPr lang="ar-AE"/>
          </a:p>
        </p:txBody>
      </p:sp>
      <p:sp>
        <p:nvSpPr>
          <p:cNvPr id="3" name="Content Placeholder 2">
            <a:extLst>
              <a:ext uri="{FF2B5EF4-FFF2-40B4-BE49-F238E27FC236}">
                <a16:creationId xmlns:a16="http://schemas.microsoft.com/office/drawing/2014/main" id="{2D5FF135-A75C-473F-B91E-D69AEEEFAD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a:extLst>
              <a:ext uri="{FF2B5EF4-FFF2-40B4-BE49-F238E27FC236}">
                <a16:creationId xmlns:a16="http://schemas.microsoft.com/office/drawing/2014/main" id="{A3C8E701-EC71-4538-B244-DCC0A097290F}"/>
              </a:ext>
            </a:extLst>
          </p:cNvPr>
          <p:cNvSpPr>
            <a:spLocks noGrp="1"/>
          </p:cNvSpPr>
          <p:nvPr>
            <p:ph type="dt" sz="half" idx="10"/>
          </p:nvPr>
        </p:nvSpPr>
        <p:spPr/>
        <p:txBody>
          <a:bodyPr/>
          <a:lstStyle/>
          <a:p>
            <a:fld id="{9BBE27DB-3EDB-437F-9F0C-00950BF1B1EA}" type="datetimeFigureOut">
              <a:rPr lang="ar-AE" smtClean="0"/>
              <a:t>17/04/1442</a:t>
            </a:fld>
            <a:endParaRPr lang="ar-AE"/>
          </a:p>
        </p:txBody>
      </p:sp>
      <p:sp>
        <p:nvSpPr>
          <p:cNvPr id="5" name="Footer Placeholder 4">
            <a:extLst>
              <a:ext uri="{FF2B5EF4-FFF2-40B4-BE49-F238E27FC236}">
                <a16:creationId xmlns:a16="http://schemas.microsoft.com/office/drawing/2014/main" id="{962BBC27-1F18-458B-866E-BDAFE3D4BE7C}"/>
              </a:ext>
            </a:extLst>
          </p:cNvPr>
          <p:cNvSpPr>
            <a:spLocks noGrp="1"/>
          </p:cNvSpPr>
          <p:nvPr>
            <p:ph type="ftr" sz="quarter" idx="11"/>
          </p:nvPr>
        </p:nvSpPr>
        <p:spPr/>
        <p:txBody>
          <a:bodyPr/>
          <a:lstStyle/>
          <a:p>
            <a:endParaRPr lang="ar-AE"/>
          </a:p>
        </p:txBody>
      </p:sp>
      <p:sp>
        <p:nvSpPr>
          <p:cNvPr id="6" name="Slide Number Placeholder 5">
            <a:extLst>
              <a:ext uri="{FF2B5EF4-FFF2-40B4-BE49-F238E27FC236}">
                <a16:creationId xmlns:a16="http://schemas.microsoft.com/office/drawing/2014/main" id="{D6AD085D-4BD0-4EFC-B042-BFC0796D5A92}"/>
              </a:ext>
            </a:extLst>
          </p:cNvPr>
          <p:cNvSpPr>
            <a:spLocks noGrp="1"/>
          </p:cNvSpPr>
          <p:nvPr>
            <p:ph type="sldNum" sz="quarter" idx="12"/>
          </p:nvPr>
        </p:nvSpPr>
        <p:spPr/>
        <p:txBody>
          <a:bodyPr/>
          <a:lstStyle/>
          <a:p>
            <a:fld id="{A678137E-C9A8-4171-A56F-91A76DE8205E}" type="slidenum">
              <a:rPr lang="ar-AE" smtClean="0"/>
              <a:t>‹#›</a:t>
            </a:fld>
            <a:endParaRPr lang="ar-AE"/>
          </a:p>
        </p:txBody>
      </p:sp>
    </p:spTree>
    <p:extLst>
      <p:ext uri="{BB962C8B-B14F-4D97-AF65-F5344CB8AC3E}">
        <p14:creationId xmlns:p14="http://schemas.microsoft.com/office/powerpoint/2010/main" val="2539546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00F519-0B93-48E5-A162-D7401F49C70B}" type="uaqdatetime1">
              <a:rPr lang="ar-SA" smtClean="0"/>
              <a:t>17/04/1442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8579D6A9-7C8D-4266-A55A-990562320D52}" type="slidenum">
              <a:rPr lang="ar-SA" smtClean="0"/>
              <a:t>‹#›</a:t>
            </a:fld>
            <a:endParaRPr lang="ar-SA"/>
          </a:p>
        </p:txBody>
      </p:sp>
    </p:spTree>
    <p:extLst>
      <p:ext uri="{BB962C8B-B14F-4D97-AF65-F5344CB8AC3E}">
        <p14:creationId xmlns:p14="http://schemas.microsoft.com/office/powerpoint/2010/main" val="1797420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EFE398F0-6080-425B-9010-C385233515B6}" type="uaqdatetime1">
              <a:rPr lang="ar-SA" smtClean="0"/>
              <a:t>17/04/1442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579D6A9-7C8D-4266-A55A-990562320D52}" type="slidenum">
              <a:rPr lang="ar-SA" smtClean="0"/>
              <a:t>‹#›</a:t>
            </a:fld>
            <a:endParaRPr lang="ar-SA"/>
          </a:p>
        </p:txBody>
      </p:sp>
    </p:spTree>
    <p:extLst>
      <p:ext uri="{BB962C8B-B14F-4D97-AF65-F5344CB8AC3E}">
        <p14:creationId xmlns:p14="http://schemas.microsoft.com/office/powerpoint/2010/main" val="3080603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2C222C1D-1C5B-4B7A-A421-CBB71F37BEBC}" type="uaqdatetime1">
              <a:rPr lang="ar-SA" smtClean="0"/>
              <a:t>17/04/1442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8579D6A9-7C8D-4266-A55A-990562320D52}" type="slidenum">
              <a:rPr lang="ar-SA" smtClean="0"/>
              <a:t>‹#›</a:t>
            </a:fld>
            <a:endParaRPr lang="ar-SA"/>
          </a:p>
        </p:txBody>
      </p:sp>
    </p:spTree>
    <p:extLst>
      <p:ext uri="{BB962C8B-B14F-4D97-AF65-F5344CB8AC3E}">
        <p14:creationId xmlns:p14="http://schemas.microsoft.com/office/powerpoint/2010/main" val="146112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EFD41-D7ED-4B0A-A092-23F813A918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AE"/>
          </a:p>
        </p:txBody>
      </p:sp>
      <p:sp>
        <p:nvSpPr>
          <p:cNvPr id="3" name="Text Placeholder 2">
            <a:extLst>
              <a:ext uri="{FF2B5EF4-FFF2-40B4-BE49-F238E27FC236}">
                <a16:creationId xmlns:a16="http://schemas.microsoft.com/office/drawing/2014/main" id="{DBA46ABF-1BE1-4805-A64B-DAC34D6BEC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64DAE5-394A-4E78-8028-8FC89D9259E8}"/>
              </a:ext>
            </a:extLst>
          </p:cNvPr>
          <p:cNvSpPr>
            <a:spLocks noGrp="1"/>
          </p:cNvSpPr>
          <p:nvPr>
            <p:ph type="dt" sz="half" idx="10"/>
          </p:nvPr>
        </p:nvSpPr>
        <p:spPr/>
        <p:txBody>
          <a:bodyPr/>
          <a:lstStyle/>
          <a:p>
            <a:fld id="{9BBE27DB-3EDB-437F-9F0C-00950BF1B1EA}" type="datetimeFigureOut">
              <a:rPr lang="ar-AE" smtClean="0"/>
              <a:t>17/04/1442</a:t>
            </a:fld>
            <a:endParaRPr lang="ar-AE"/>
          </a:p>
        </p:txBody>
      </p:sp>
      <p:sp>
        <p:nvSpPr>
          <p:cNvPr id="5" name="Footer Placeholder 4">
            <a:extLst>
              <a:ext uri="{FF2B5EF4-FFF2-40B4-BE49-F238E27FC236}">
                <a16:creationId xmlns:a16="http://schemas.microsoft.com/office/drawing/2014/main" id="{2037C2F0-C164-4516-8C7B-C45299586B93}"/>
              </a:ext>
            </a:extLst>
          </p:cNvPr>
          <p:cNvSpPr>
            <a:spLocks noGrp="1"/>
          </p:cNvSpPr>
          <p:nvPr>
            <p:ph type="ftr" sz="quarter" idx="11"/>
          </p:nvPr>
        </p:nvSpPr>
        <p:spPr/>
        <p:txBody>
          <a:bodyPr/>
          <a:lstStyle/>
          <a:p>
            <a:endParaRPr lang="ar-AE"/>
          </a:p>
        </p:txBody>
      </p:sp>
      <p:sp>
        <p:nvSpPr>
          <p:cNvPr id="6" name="Slide Number Placeholder 5">
            <a:extLst>
              <a:ext uri="{FF2B5EF4-FFF2-40B4-BE49-F238E27FC236}">
                <a16:creationId xmlns:a16="http://schemas.microsoft.com/office/drawing/2014/main" id="{A6A333AF-52FA-496B-A909-FC575EC94128}"/>
              </a:ext>
            </a:extLst>
          </p:cNvPr>
          <p:cNvSpPr>
            <a:spLocks noGrp="1"/>
          </p:cNvSpPr>
          <p:nvPr>
            <p:ph type="sldNum" sz="quarter" idx="12"/>
          </p:nvPr>
        </p:nvSpPr>
        <p:spPr/>
        <p:txBody>
          <a:bodyPr/>
          <a:lstStyle/>
          <a:p>
            <a:fld id="{A678137E-C9A8-4171-A56F-91A76DE8205E}" type="slidenum">
              <a:rPr lang="ar-AE" smtClean="0"/>
              <a:t>‹#›</a:t>
            </a:fld>
            <a:endParaRPr lang="ar-AE"/>
          </a:p>
        </p:txBody>
      </p:sp>
    </p:spTree>
    <p:extLst>
      <p:ext uri="{BB962C8B-B14F-4D97-AF65-F5344CB8AC3E}">
        <p14:creationId xmlns:p14="http://schemas.microsoft.com/office/powerpoint/2010/main" val="403764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44AD-4A71-4C44-BD5A-519157796A43}"/>
              </a:ext>
            </a:extLst>
          </p:cNvPr>
          <p:cNvSpPr>
            <a:spLocks noGrp="1"/>
          </p:cNvSpPr>
          <p:nvPr>
            <p:ph type="title"/>
          </p:nvPr>
        </p:nvSpPr>
        <p:spPr/>
        <p:txBody>
          <a:bodyPr/>
          <a:lstStyle/>
          <a:p>
            <a:r>
              <a:rPr lang="en-US"/>
              <a:t>Click to edit Master title style</a:t>
            </a:r>
            <a:endParaRPr lang="ar-AE"/>
          </a:p>
        </p:txBody>
      </p:sp>
      <p:sp>
        <p:nvSpPr>
          <p:cNvPr id="3" name="Content Placeholder 2">
            <a:extLst>
              <a:ext uri="{FF2B5EF4-FFF2-40B4-BE49-F238E27FC236}">
                <a16:creationId xmlns:a16="http://schemas.microsoft.com/office/drawing/2014/main" id="{1DD23589-BF38-47B7-A808-9CE150A1CF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Content Placeholder 3">
            <a:extLst>
              <a:ext uri="{FF2B5EF4-FFF2-40B4-BE49-F238E27FC236}">
                <a16:creationId xmlns:a16="http://schemas.microsoft.com/office/drawing/2014/main" id="{944E5050-AFC7-4770-98AD-B362813AB4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5" name="Date Placeholder 4">
            <a:extLst>
              <a:ext uri="{FF2B5EF4-FFF2-40B4-BE49-F238E27FC236}">
                <a16:creationId xmlns:a16="http://schemas.microsoft.com/office/drawing/2014/main" id="{0053B678-CB88-4D91-BB52-5B03FB1FD5AB}"/>
              </a:ext>
            </a:extLst>
          </p:cNvPr>
          <p:cNvSpPr>
            <a:spLocks noGrp="1"/>
          </p:cNvSpPr>
          <p:nvPr>
            <p:ph type="dt" sz="half" idx="10"/>
          </p:nvPr>
        </p:nvSpPr>
        <p:spPr/>
        <p:txBody>
          <a:bodyPr/>
          <a:lstStyle/>
          <a:p>
            <a:fld id="{9BBE27DB-3EDB-437F-9F0C-00950BF1B1EA}" type="datetimeFigureOut">
              <a:rPr lang="ar-AE" smtClean="0"/>
              <a:t>17/04/1442</a:t>
            </a:fld>
            <a:endParaRPr lang="ar-AE"/>
          </a:p>
        </p:txBody>
      </p:sp>
      <p:sp>
        <p:nvSpPr>
          <p:cNvPr id="6" name="Footer Placeholder 5">
            <a:extLst>
              <a:ext uri="{FF2B5EF4-FFF2-40B4-BE49-F238E27FC236}">
                <a16:creationId xmlns:a16="http://schemas.microsoft.com/office/drawing/2014/main" id="{6C19FF3F-D377-4C50-B355-032360E019B5}"/>
              </a:ext>
            </a:extLst>
          </p:cNvPr>
          <p:cNvSpPr>
            <a:spLocks noGrp="1"/>
          </p:cNvSpPr>
          <p:nvPr>
            <p:ph type="ftr" sz="quarter" idx="11"/>
          </p:nvPr>
        </p:nvSpPr>
        <p:spPr/>
        <p:txBody>
          <a:bodyPr/>
          <a:lstStyle/>
          <a:p>
            <a:endParaRPr lang="ar-AE"/>
          </a:p>
        </p:txBody>
      </p:sp>
      <p:sp>
        <p:nvSpPr>
          <p:cNvPr id="7" name="Slide Number Placeholder 6">
            <a:extLst>
              <a:ext uri="{FF2B5EF4-FFF2-40B4-BE49-F238E27FC236}">
                <a16:creationId xmlns:a16="http://schemas.microsoft.com/office/drawing/2014/main" id="{A2F853E3-7D0E-4175-9EBE-EB73749E81B0}"/>
              </a:ext>
            </a:extLst>
          </p:cNvPr>
          <p:cNvSpPr>
            <a:spLocks noGrp="1"/>
          </p:cNvSpPr>
          <p:nvPr>
            <p:ph type="sldNum" sz="quarter" idx="12"/>
          </p:nvPr>
        </p:nvSpPr>
        <p:spPr/>
        <p:txBody>
          <a:bodyPr/>
          <a:lstStyle/>
          <a:p>
            <a:fld id="{A678137E-C9A8-4171-A56F-91A76DE8205E}" type="slidenum">
              <a:rPr lang="ar-AE" smtClean="0"/>
              <a:t>‹#›</a:t>
            </a:fld>
            <a:endParaRPr lang="ar-AE"/>
          </a:p>
        </p:txBody>
      </p:sp>
    </p:spTree>
    <p:extLst>
      <p:ext uri="{BB962C8B-B14F-4D97-AF65-F5344CB8AC3E}">
        <p14:creationId xmlns:p14="http://schemas.microsoft.com/office/powerpoint/2010/main" val="186589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2823-2EF1-443C-8098-8080CEDF5902}"/>
              </a:ext>
            </a:extLst>
          </p:cNvPr>
          <p:cNvSpPr>
            <a:spLocks noGrp="1"/>
          </p:cNvSpPr>
          <p:nvPr>
            <p:ph type="title"/>
          </p:nvPr>
        </p:nvSpPr>
        <p:spPr>
          <a:xfrm>
            <a:off x="839788" y="365125"/>
            <a:ext cx="10515600" cy="1325563"/>
          </a:xfrm>
        </p:spPr>
        <p:txBody>
          <a:bodyPr/>
          <a:lstStyle/>
          <a:p>
            <a:r>
              <a:rPr lang="en-US"/>
              <a:t>Click to edit Master title style</a:t>
            </a:r>
            <a:endParaRPr lang="ar-AE"/>
          </a:p>
        </p:txBody>
      </p:sp>
      <p:sp>
        <p:nvSpPr>
          <p:cNvPr id="3" name="Text Placeholder 2">
            <a:extLst>
              <a:ext uri="{FF2B5EF4-FFF2-40B4-BE49-F238E27FC236}">
                <a16:creationId xmlns:a16="http://schemas.microsoft.com/office/drawing/2014/main" id="{39F65C7E-FAD9-450D-8E36-561338B307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4BBBFC-38F4-4876-922F-10D5ED0787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5" name="Text Placeholder 4">
            <a:extLst>
              <a:ext uri="{FF2B5EF4-FFF2-40B4-BE49-F238E27FC236}">
                <a16:creationId xmlns:a16="http://schemas.microsoft.com/office/drawing/2014/main" id="{68A1D355-1827-4635-93A4-FB69559183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F75C4-6C4B-4089-89E5-4FF7554105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7" name="Date Placeholder 6">
            <a:extLst>
              <a:ext uri="{FF2B5EF4-FFF2-40B4-BE49-F238E27FC236}">
                <a16:creationId xmlns:a16="http://schemas.microsoft.com/office/drawing/2014/main" id="{C3DE32C5-A893-4CB7-9A72-77CAFCA21818}"/>
              </a:ext>
            </a:extLst>
          </p:cNvPr>
          <p:cNvSpPr>
            <a:spLocks noGrp="1"/>
          </p:cNvSpPr>
          <p:nvPr>
            <p:ph type="dt" sz="half" idx="10"/>
          </p:nvPr>
        </p:nvSpPr>
        <p:spPr/>
        <p:txBody>
          <a:bodyPr/>
          <a:lstStyle/>
          <a:p>
            <a:fld id="{9BBE27DB-3EDB-437F-9F0C-00950BF1B1EA}" type="datetimeFigureOut">
              <a:rPr lang="ar-AE" smtClean="0"/>
              <a:t>17/04/1442</a:t>
            </a:fld>
            <a:endParaRPr lang="ar-AE"/>
          </a:p>
        </p:txBody>
      </p:sp>
      <p:sp>
        <p:nvSpPr>
          <p:cNvPr id="8" name="Footer Placeholder 7">
            <a:extLst>
              <a:ext uri="{FF2B5EF4-FFF2-40B4-BE49-F238E27FC236}">
                <a16:creationId xmlns:a16="http://schemas.microsoft.com/office/drawing/2014/main" id="{BFA7D6C5-0C2F-4525-ACB8-8C7653302C67}"/>
              </a:ext>
            </a:extLst>
          </p:cNvPr>
          <p:cNvSpPr>
            <a:spLocks noGrp="1"/>
          </p:cNvSpPr>
          <p:nvPr>
            <p:ph type="ftr" sz="quarter" idx="11"/>
          </p:nvPr>
        </p:nvSpPr>
        <p:spPr/>
        <p:txBody>
          <a:bodyPr/>
          <a:lstStyle/>
          <a:p>
            <a:endParaRPr lang="ar-AE"/>
          </a:p>
        </p:txBody>
      </p:sp>
      <p:sp>
        <p:nvSpPr>
          <p:cNvPr id="9" name="Slide Number Placeholder 8">
            <a:extLst>
              <a:ext uri="{FF2B5EF4-FFF2-40B4-BE49-F238E27FC236}">
                <a16:creationId xmlns:a16="http://schemas.microsoft.com/office/drawing/2014/main" id="{8658BE1C-B029-4AF3-BDFA-7B4A5E248466}"/>
              </a:ext>
            </a:extLst>
          </p:cNvPr>
          <p:cNvSpPr>
            <a:spLocks noGrp="1"/>
          </p:cNvSpPr>
          <p:nvPr>
            <p:ph type="sldNum" sz="quarter" idx="12"/>
          </p:nvPr>
        </p:nvSpPr>
        <p:spPr/>
        <p:txBody>
          <a:bodyPr/>
          <a:lstStyle/>
          <a:p>
            <a:fld id="{A678137E-C9A8-4171-A56F-91A76DE8205E}" type="slidenum">
              <a:rPr lang="ar-AE" smtClean="0"/>
              <a:t>‹#›</a:t>
            </a:fld>
            <a:endParaRPr lang="ar-AE"/>
          </a:p>
        </p:txBody>
      </p:sp>
    </p:spTree>
    <p:extLst>
      <p:ext uri="{BB962C8B-B14F-4D97-AF65-F5344CB8AC3E}">
        <p14:creationId xmlns:p14="http://schemas.microsoft.com/office/powerpoint/2010/main" val="143666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60C2-3108-4E6E-82FC-64081FF4076B}"/>
              </a:ext>
            </a:extLst>
          </p:cNvPr>
          <p:cNvSpPr>
            <a:spLocks noGrp="1"/>
          </p:cNvSpPr>
          <p:nvPr>
            <p:ph type="title"/>
          </p:nvPr>
        </p:nvSpPr>
        <p:spPr/>
        <p:txBody>
          <a:bodyPr/>
          <a:lstStyle/>
          <a:p>
            <a:r>
              <a:rPr lang="en-US"/>
              <a:t>Click to edit Master title style</a:t>
            </a:r>
            <a:endParaRPr lang="ar-AE"/>
          </a:p>
        </p:txBody>
      </p:sp>
      <p:sp>
        <p:nvSpPr>
          <p:cNvPr id="3" name="Date Placeholder 2">
            <a:extLst>
              <a:ext uri="{FF2B5EF4-FFF2-40B4-BE49-F238E27FC236}">
                <a16:creationId xmlns:a16="http://schemas.microsoft.com/office/drawing/2014/main" id="{A2DA0703-287C-4077-B32F-780DE6183243}"/>
              </a:ext>
            </a:extLst>
          </p:cNvPr>
          <p:cNvSpPr>
            <a:spLocks noGrp="1"/>
          </p:cNvSpPr>
          <p:nvPr>
            <p:ph type="dt" sz="half" idx="10"/>
          </p:nvPr>
        </p:nvSpPr>
        <p:spPr/>
        <p:txBody>
          <a:bodyPr/>
          <a:lstStyle/>
          <a:p>
            <a:fld id="{9BBE27DB-3EDB-437F-9F0C-00950BF1B1EA}" type="datetimeFigureOut">
              <a:rPr lang="ar-AE" smtClean="0"/>
              <a:t>17/04/1442</a:t>
            </a:fld>
            <a:endParaRPr lang="ar-AE"/>
          </a:p>
        </p:txBody>
      </p:sp>
      <p:sp>
        <p:nvSpPr>
          <p:cNvPr id="4" name="Footer Placeholder 3">
            <a:extLst>
              <a:ext uri="{FF2B5EF4-FFF2-40B4-BE49-F238E27FC236}">
                <a16:creationId xmlns:a16="http://schemas.microsoft.com/office/drawing/2014/main" id="{2FB453A9-4907-451F-A55A-6E5C381E1E5E}"/>
              </a:ext>
            </a:extLst>
          </p:cNvPr>
          <p:cNvSpPr>
            <a:spLocks noGrp="1"/>
          </p:cNvSpPr>
          <p:nvPr>
            <p:ph type="ftr" sz="quarter" idx="11"/>
          </p:nvPr>
        </p:nvSpPr>
        <p:spPr/>
        <p:txBody>
          <a:bodyPr/>
          <a:lstStyle/>
          <a:p>
            <a:endParaRPr lang="ar-AE"/>
          </a:p>
        </p:txBody>
      </p:sp>
      <p:sp>
        <p:nvSpPr>
          <p:cNvPr id="5" name="Slide Number Placeholder 4">
            <a:extLst>
              <a:ext uri="{FF2B5EF4-FFF2-40B4-BE49-F238E27FC236}">
                <a16:creationId xmlns:a16="http://schemas.microsoft.com/office/drawing/2014/main" id="{01EC7A90-E550-4D63-A38C-3878A731B0A8}"/>
              </a:ext>
            </a:extLst>
          </p:cNvPr>
          <p:cNvSpPr>
            <a:spLocks noGrp="1"/>
          </p:cNvSpPr>
          <p:nvPr>
            <p:ph type="sldNum" sz="quarter" idx="12"/>
          </p:nvPr>
        </p:nvSpPr>
        <p:spPr/>
        <p:txBody>
          <a:bodyPr/>
          <a:lstStyle/>
          <a:p>
            <a:fld id="{A678137E-C9A8-4171-A56F-91A76DE8205E}" type="slidenum">
              <a:rPr lang="ar-AE" smtClean="0"/>
              <a:t>‹#›</a:t>
            </a:fld>
            <a:endParaRPr lang="ar-AE"/>
          </a:p>
        </p:txBody>
      </p:sp>
    </p:spTree>
    <p:extLst>
      <p:ext uri="{BB962C8B-B14F-4D97-AF65-F5344CB8AC3E}">
        <p14:creationId xmlns:p14="http://schemas.microsoft.com/office/powerpoint/2010/main" val="258829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0B121D-7B80-4DE1-B824-3944A8F3F1A9}"/>
              </a:ext>
            </a:extLst>
          </p:cNvPr>
          <p:cNvSpPr>
            <a:spLocks noGrp="1"/>
          </p:cNvSpPr>
          <p:nvPr>
            <p:ph type="dt" sz="half" idx="10"/>
          </p:nvPr>
        </p:nvSpPr>
        <p:spPr/>
        <p:txBody>
          <a:bodyPr/>
          <a:lstStyle/>
          <a:p>
            <a:fld id="{9BBE27DB-3EDB-437F-9F0C-00950BF1B1EA}" type="datetimeFigureOut">
              <a:rPr lang="ar-AE" smtClean="0"/>
              <a:t>17/04/1442</a:t>
            </a:fld>
            <a:endParaRPr lang="ar-AE"/>
          </a:p>
        </p:txBody>
      </p:sp>
      <p:sp>
        <p:nvSpPr>
          <p:cNvPr id="3" name="Footer Placeholder 2">
            <a:extLst>
              <a:ext uri="{FF2B5EF4-FFF2-40B4-BE49-F238E27FC236}">
                <a16:creationId xmlns:a16="http://schemas.microsoft.com/office/drawing/2014/main" id="{9AC5EA95-8233-4900-857F-673A97C6ABFA}"/>
              </a:ext>
            </a:extLst>
          </p:cNvPr>
          <p:cNvSpPr>
            <a:spLocks noGrp="1"/>
          </p:cNvSpPr>
          <p:nvPr>
            <p:ph type="ftr" sz="quarter" idx="11"/>
          </p:nvPr>
        </p:nvSpPr>
        <p:spPr/>
        <p:txBody>
          <a:bodyPr/>
          <a:lstStyle/>
          <a:p>
            <a:endParaRPr lang="ar-AE"/>
          </a:p>
        </p:txBody>
      </p:sp>
      <p:sp>
        <p:nvSpPr>
          <p:cNvPr id="4" name="Slide Number Placeholder 3">
            <a:extLst>
              <a:ext uri="{FF2B5EF4-FFF2-40B4-BE49-F238E27FC236}">
                <a16:creationId xmlns:a16="http://schemas.microsoft.com/office/drawing/2014/main" id="{A984DF16-CA01-480A-ACE0-D139D37CF91C}"/>
              </a:ext>
            </a:extLst>
          </p:cNvPr>
          <p:cNvSpPr>
            <a:spLocks noGrp="1"/>
          </p:cNvSpPr>
          <p:nvPr>
            <p:ph type="sldNum" sz="quarter" idx="12"/>
          </p:nvPr>
        </p:nvSpPr>
        <p:spPr/>
        <p:txBody>
          <a:bodyPr/>
          <a:lstStyle/>
          <a:p>
            <a:fld id="{A678137E-C9A8-4171-A56F-91A76DE8205E}" type="slidenum">
              <a:rPr lang="ar-AE" smtClean="0"/>
              <a:t>‹#›</a:t>
            </a:fld>
            <a:endParaRPr lang="ar-AE"/>
          </a:p>
        </p:txBody>
      </p:sp>
    </p:spTree>
    <p:extLst>
      <p:ext uri="{BB962C8B-B14F-4D97-AF65-F5344CB8AC3E}">
        <p14:creationId xmlns:p14="http://schemas.microsoft.com/office/powerpoint/2010/main" val="359429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D480-550D-44A0-8B0E-270EDB76D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AE"/>
          </a:p>
        </p:txBody>
      </p:sp>
      <p:sp>
        <p:nvSpPr>
          <p:cNvPr id="3" name="Content Placeholder 2">
            <a:extLst>
              <a:ext uri="{FF2B5EF4-FFF2-40B4-BE49-F238E27FC236}">
                <a16:creationId xmlns:a16="http://schemas.microsoft.com/office/drawing/2014/main" id="{54A1E22B-37B3-4236-8BAD-7FC28F4E3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Text Placeholder 3">
            <a:extLst>
              <a:ext uri="{FF2B5EF4-FFF2-40B4-BE49-F238E27FC236}">
                <a16:creationId xmlns:a16="http://schemas.microsoft.com/office/drawing/2014/main" id="{62195243-8B85-46D5-ADF3-915CE33DF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DC8156-F4A7-4357-8CBF-71300F59ED06}"/>
              </a:ext>
            </a:extLst>
          </p:cNvPr>
          <p:cNvSpPr>
            <a:spLocks noGrp="1"/>
          </p:cNvSpPr>
          <p:nvPr>
            <p:ph type="dt" sz="half" idx="10"/>
          </p:nvPr>
        </p:nvSpPr>
        <p:spPr/>
        <p:txBody>
          <a:bodyPr/>
          <a:lstStyle/>
          <a:p>
            <a:fld id="{9BBE27DB-3EDB-437F-9F0C-00950BF1B1EA}" type="datetimeFigureOut">
              <a:rPr lang="ar-AE" smtClean="0"/>
              <a:t>17/04/1442</a:t>
            </a:fld>
            <a:endParaRPr lang="ar-AE"/>
          </a:p>
        </p:txBody>
      </p:sp>
      <p:sp>
        <p:nvSpPr>
          <p:cNvPr id="6" name="Footer Placeholder 5">
            <a:extLst>
              <a:ext uri="{FF2B5EF4-FFF2-40B4-BE49-F238E27FC236}">
                <a16:creationId xmlns:a16="http://schemas.microsoft.com/office/drawing/2014/main" id="{4FC6A430-4429-4E7B-9520-A2F6CE991384}"/>
              </a:ext>
            </a:extLst>
          </p:cNvPr>
          <p:cNvSpPr>
            <a:spLocks noGrp="1"/>
          </p:cNvSpPr>
          <p:nvPr>
            <p:ph type="ftr" sz="quarter" idx="11"/>
          </p:nvPr>
        </p:nvSpPr>
        <p:spPr/>
        <p:txBody>
          <a:bodyPr/>
          <a:lstStyle/>
          <a:p>
            <a:endParaRPr lang="ar-AE"/>
          </a:p>
        </p:txBody>
      </p:sp>
      <p:sp>
        <p:nvSpPr>
          <p:cNvPr id="7" name="Slide Number Placeholder 6">
            <a:extLst>
              <a:ext uri="{FF2B5EF4-FFF2-40B4-BE49-F238E27FC236}">
                <a16:creationId xmlns:a16="http://schemas.microsoft.com/office/drawing/2014/main" id="{C2B8848B-055A-49CE-A29D-AB43AE52D75B}"/>
              </a:ext>
            </a:extLst>
          </p:cNvPr>
          <p:cNvSpPr>
            <a:spLocks noGrp="1"/>
          </p:cNvSpPr>
          <p:nvPr>
            <p:ph type="sldNum" sz="quarter" idx="12"/>
          </p:nvPr>
        </p:nvSpPr>
        <p:spPr/>
        <p:txBody>
          <a:bodyPr/>
          <a:lstStyle/>
          <a:p>
            <a:fld id="{A678137E-C9A8-4171-A56F-91A76DE8205E}" type="slidenum">
              <a:rPr lang="ar-AE" smtClean="0"/>
              <a:t>‹#›</a:t>
            </a:fld>
            <a:endParaRPr lang="ar-AE"/>
          </a:p>
        </p:txBody>
      </p:sp>
    </p:spTree>
    <p:extLst>
      <p:ext uri="{BB962C8B-B14F-4D97-AF65-F5344CB8AC3E}">
        <p14:creationId xmlns:p14="http://schemas.microsoft.com/office/powerpoint/2010/main" val="266303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5235-E761-42AB-B291-64131D737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AE"/>
          </a:p>
        </p:txBody>
      </p:sp>
      <p:sp>
        <p:nvSpPr>
          <p:cNvPr id="3" name="Picture Placeholder 2">
            <a:extLst>
              <a:ext uri="{FF2B5EF4-FFF2-40B4-BE49-F238E27FC236}">
                <a16:creationId xmlns:a16="http://schemas.microsoft.com/office/drawing/2014/main" id="{B8FEC8EF-C5E5-4772-A8EA-C64CDEAC4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AE"/>
          </a:p>
        </p:txBody>
      </p:sp>
      <p:sp>
        <p:nvSpPr>
          <p:cNvPr id="4" name="Text Placeholder 3">
            <a:extLst>
              <a:ext uri="{FF2B5EF4-FFF2-40B4-BE49-F238E27FC236}">
                <a16:creationId xmlns:a16="http://schemas.microsoft.com/office/drawing/2014/main" id="{FC26C9BF-81B0-449F-8E53-25801F8EBD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0FADDA-3B16-4B6E-A1DD-00EE37A11CB8}"/>
              </a:ext>
            </a:extLst>
          </p:cNvPr>
          <p:cNvSpPr>
            <a:spLocks noGrp="1"/>
          </p:cNvSpPr>
          <p:nvPr>
            <p:ph type="dt" sz="half" idx="10"/>
          </p:nvPr>
        </p:nvSpPr>
        <p:spPr/>
        <p:txBody>
          <a:bodyPr/>
          <a:lstStyle/>
          <a:p>
            <a:fld id="{9BBE27DB-3EDB-437F-9F0C-00950BF1B1EA}" type="datetimeFigureOut">
              <a:rPr lang="ar-AE" smtClean="0"/>
              <a:t>17/04/1442</a:t>
            </a:fld>
            <a:endParaRPr lang="ar-AE"/>
          </a:p>
        </p:txBody>
      </p:sp>
      <p:sp>
        <p:nvSpPr>
          <p:cNvPr id="6" name="Footer Placeholder 5">
            <a:extLst>
              <a:ext uri="{FF2B5EF4-FFF2-40B4-BE49-F238E27FC236}">
                <a16:creationId xmlns:a16="http://schemas.microsoft.com/office/drawing/2014/main" id="{8E6448EF-9D7C-450E-BD0C-73891CF6F6A8}"/>
              </a:ext>
            </a:extLst>
          </p:cNvPr>
          <p:cNvSpPr>
            <a:spLocks noGrp="1"/>
          </p:cNvSpPr>
          <p:nvPr>
            <p:ph type="ftr" sz="quarter" idx="11"/>
          </p:nvPr>
        </p:nvSpPr>
        <p:spPr/>
        <p:txBody>
          <a:bodyPr/>
          <a:lstStyle/>
          <a:p>
            <a:endParaRPr lang="ar-AE"/>
          </a:p>
        </p:txBody>
      </p:sp>
      <p:sp>
        <p:nvSpPr>
          <p:cNvPr id="7" name="Slide Number Placeholder 6">
            <a:extLst>
              <a:ext uri="{FF2B5EF4-FFF2-40B4-BE49-F238E27FC236}">
                <a16:creationId xmlns:a16="http://schemas.microsoft.com/office/drawing/2014/main" id="{6997174D-21FC-42C9-B44C-F4A0AB37D5F5}"/>
              </a:ext>
            </a:extLst>
          </p:cNvPr>
          <p:cNvSpPr>
            <a:spLocks noGrp="1"/>
          </p:cNvSpPr>
          <p:nvPr>
            <p:ph type="sldNum" sz="quarter" idx="12"/>
          </p:nvPr>
        </p:nvSpPr>
        <p:spPr/>
        <p:txBody>
          <a:bodyPr/>
          <a:lstStyle/>
          <a:p>
            <a:fld id="{A678137E-C9A8-4171-A56F-91A76DE8205E}" type="slidenum">
              <a:rPr lang="ar-AE" smtClean="0"/>
              <a:t>‹#›</a:t>
            </a:fld>
            <a:endParaRPr lang="ar-AE"/>
          </a:p>
        </p:txBody>
      </p:sp>
    </p:spTree>
    <p:extLst>
      <p:ext uri="{BB962C8B-B14F-4D97-AF65-F5344CB8AC3E}">
        <p14:creationId xmlns:p14="http://schemas.microsoft.com/office/powerpoint/2010/main" val="240262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BF6346-4DB9-4937-8328-279ED4879B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AE"/>
          </a:p>
        </p:txBody>
      </p:sp>
      <p:sp>
        <p:nvSpPr>
          <p:cNvPr id="3" name="Text Placeholder 2">
            <a:extLst>
              <a:ext uri="{FF2B5EF4-FFF2-40B4-BE49-F238E27FC236}">
                <a16:creationId xmlns:a16="http://schemas.microsoft.com/office/drawing/2014/main" id="{2BACDEE0-AAD5-4469-A8B0-A48F59FF29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AE"/>
          </a:p>
        </p:txBody>
      </p:sp>
      <p:sp>
        <p:nvSpPr>
          <p:cNvPr id="4" name="Date Placeholder 3">
            <a:extLst>
              <a:ext uri="{FF2B5EF4-FFF2-40B4-BE49-F238E27FC236}">
                <a16:creationId xmlns:a16="http://schemas.microsoft.com/office/drawing/2014/main" id="{503B63C0-86A7-407B-A76F-5FDF88A4C9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E27DB-3EDB-437F-9F0C-00950BF1B1EA}" type="datetimeFigureOut">
              <a:rPr lang="ar-AE" smtClean="0"/>
              <a:t>17/04/1442</a:t>
            </a:fld>
            <a:endParaRPr lang="ar-AE"/>
          </a:p>
        </p:txBody>
      </p:sp>
      <p:sp>
        <p:nvSpPr>
          <p:cNvPr id="5" name="Footer Placeholder 4">
            <a:extLst>
              <a:ext uri="{FF2B5EF4-FFF2-40B4-BE49-F238E27FC236}">
                <a16:creationId xmlns:a16="http://schemas.microsoft.com/office/drawing/2014/main" id="{D4613A78-9C4E-4ECD-BFCE-7DC751ADCC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AE"/>
          </a:p>
        </p:txBody>
      </p:sp>
      <p:sp>
        <p:nvSpPr>
          <p:cNvPr id="6" name="Slide Number Placeholder 5">
            <a:extLst>
              <a:ext uri="{FF2B5EF4-FFF2-40B4-BE49-F238E27FC236}">
                <a16:creationId xmlns:a16="http://schemas.microsoft.com/office/drawing/2014/main" id="{2ABE4E20-4165-48C9-9CCA-0D32B5DB6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8137E-C9A8-4171-A56F-91A76DE8205E}" type="slidenum">
              <a:rPr lang="ar-AE" smtClean="0"/>
              <a:t>‹#›</a:t>
            </a:fld>
            <a:endParaRPr lang="ar-AE"/>
          </a:p>
        </p:txBody>
      </p:sp>
    </p:spTree>
    <p:extLst>
      <p:ext uri="{BB962C8B-B14F-4D97-AF65-F5344CB8AC3E}">
        <p14:creationId xmlns:p14="http://schemas.microsoft.com/office/powerpoint/2010/main" val="949028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9706EC8-C8BE-4C0E-825C-82F42BB7126F}" type="uaqdatetime1">
              <a:rPr lang="ar-SA" smtClean="0"/>
              <a:t>17/04/1442</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579D6A9-7C8D-4266-A55A-990562320D52}" type="slidenum">
              <a:rPr lang="ar-SA" smtClean="0"/>
              <a:t>‹#›</a:t>
            </a:fld>
            <a:endParaRPr lang="ar-SA"/>
          </a:p>
        </p:txBody>
      </p:sp>
    </p:spTree>
    <p:extLst>
      <p:ext uri="{BB962C8B-B14F-4D97-AF65-F5344CB8AC3E}">
        <p14:creationId xmlns:p14="http://schemas.microsoft.com/office/powerpoint/2010/main" val="3753176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6.jpeg"/><Relationship Id="rId7" Type="http://schemas.openxmlformats.org/officeDocument/2006/relationships/diagramColors" Target="../diagrams/colors8.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692404" y="1974987"/>
            <a:ext cx="10682601" cy="1049518"/>
          </a:xfrm>
          <a:prstGeom prst="rect">
            <a:avLst/>
          </a:prstGeom>
        </p:spPr>
        <p:txBody>
          <a:bodyPr wrap="square">
            <a:noAutofit/>
          </a:bodyPr>
          <a:lstStyle/>
          <a:p>
            <a:pPr algn="ctr" rtl="1"/>
            <a:r>
              <a:rPr lang="ar-SA" sz="4000" b="1" dirty="0" smtClean="0">
                <a:latin typeface="Times New Roman" panose="02020603050405020304" pitchFamily="18" charset="0"/>
                <a:ea typeface="Calibri" panose="020F0502020204030204" pitchFamily="34" charset="0"/>
                <a:cs typeface="Times New Roman" panose="02020603050405020304" pitchFamily="18" charset="0"/>
              </a:rPr>
              <a:t>مقدمة عن مركز </a:t>
            </a:r>
            <a:r>
              <a:rPr lang="ar-SA" sz="4000" b="1" dirty="0" smtClean="0">
                <a:latin typeface="Times New Roman" panose="02020603050405020304" pitchFamily="18" charset="0"/>
                <a:ea typeface="Calibri" panose="020F0502020204030204" pitchFamily="34" charset="0"/>
                <a:cs typeface="Times New Roman" panose="02020603050405020304" pitchFamily="18" charset="0"/>
              </a:rPr>
              <a:t>التميز للجرائم السيبرانية والأدلة الجنائية </a:t>
            </a:r>
            <a:r>
              <a:rPr lang="ar-SA" sz="4000" b="1" dirty="0" smtClean="0">
                <a:latin typeface="Times New Roman" panose="02020603050405020304" pitchFamily="18" charset="0"/>
                <a:ea typeface="Calibri" panose="020F0502020204030204" pitchFamily="34" charset="0"/>
                <a:cs typeface="Times New Roman" panose="02020603050405020304" pitchFamily="18" charset="0"/>
              </a:rPr>
              <a:t>الرقمية</a:t>
            </a:r>
            <a:endParaRPr lang="ar-SA" sz="40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a:endParaRPr lang="ar-SA" sz="4000" b="1" dirty="0" smtClean="0">
              <a:latin typeface="Times New Roman" panose="02020603050405020304" pitchFamily="18" charset="0"/>
              <a:ea typeface="Calibri" panose="020F0502020204030204" pitchFamily="34" charset="0"/>
              <a:cs typeface="Times New Roman" panose="02020603050405020304" pitchFamily="18" charset="0"/>
            </a:endParaRPr>
          </a:p>
          <a:p>
            <a:pPr algn="ctr" rtl="1"/>
            <a:r>
              <a:rPr lang="ar-SA" sz="2700" b="1" dirty="0" smtClean="0">
                <a:solidFill>
                  <a:schemeClr val="accent1">
                    <a:lumMod val="75000"/>
                  </a:schemeClr>
                </a:solidFill>
                <a:latin typeface="Times New Roman" panose="02020603050405020304" pitchFamily="18" charset="0"/>
                <a:cs typeface="Times New Roman" panose="02020603050405020304" pitchFamily="18" charset="0"/>
              </a:rPr>
              <a:t>عرض مقدم </a:t>
            </a:r>
            <a:r>
              <a:rPr lang="ar-SA" sz="2700" b="1" dirty="0" smtClean="0">
                <a:solidFill>
                  <a:schemeClr val="accent1">
                    <a:lumMod val="75000"/>
                  </a:schemeClr>
                </a:solidFill>
                <a:latin typeface="Times New Roman" panose="02020603050405020304" pitchFamily="18" charset="0"/>
                <a:cs typeface="Times New Roman" panose="02020603050405020304" pitchFamily="18" charset="0"/>
              </a:rPr>
              <a:t>لاجتما</a:t>
            </a:r>
            <a:r>
              <a:rPr lang="ar-SA" sz="2700" b="1" dirty="0" smtClean="0">
                <a:solidFill>
                  <a:schemeClr val="accent1">
                    <a:lumMod val="75000"/>
                  </a:schemeClr>
                </a:solidFill>
                <a:latin typeface="Times New Roman" panose="02020603050405020304" pitchFamily="18" charset="0"/>
                <a:cs typeface="Times New Roman" panose="02020603050405020304" pitchFamily="18" charset="0"/>
              </a:rPr>
              <a:t>ع الرابع للجنة التسييرية لشبكة</a:t>
            </a:r>
            <a:r>
              <a:rPr lang="ar-SA" sz="2700" b="1" dirty="0" smtClean="0">
                <a:solidFill>
                  <a:schemeClr val="accent1">
                    <a:lumMod val="75000"/>
                  </a:schemeClr>
                </a:solidFill>
                <a:latin typeface="Times New Roman" panose="02020603050405020304" pitchFamily="18" charset="0"/>
                <a:cs typeface="Times New Roman" panose="02020603050405020304" pitchFamily="18" charset="0"/>
              </a:rPr>
              <a:t> مراكز التميز </a:t>
            </a:r>
            <a:r>
              <a:rPr lang="ar-SA" sz="2700" b="1" smtClean="0">
                <a:solidFill>
                  <a:schemeClr val="accent1">
                    <a:lumMod val="75000"/>
                  </a:schemeClr>
                </a:solidFill>
                <a:latin typeface="Times New Roman" panose="02020603050405020304" pitchFamily="18" charset="0"/>
                <a:cs typeface="Times New Roman" panose="02020603050405020304" pitchFamily="18" charset="0"/>
              </a:rPr>
              <a:t>للاتحاد الدولي </a:t>
            </a:r>
            <a:r>
              <a:rPr lang="ar-SA" sz="2700" b="1" dirty="0" smtClean="0">
                <a:solidFill>
                  <a:schemeClr val="accent1">
                    <a:lumMod val="75000"/>
                  </a:schemeClr>
                </a:solidFill>
                <a:latin typeface="Times New Roman" panose="02020603050405020304" pitchFamily="18" charset="0"/>
                <a:cs typeface="Times New Roman" panose="02020603050405020304" pitchFamily="18" charset="0"/>
              </a:rPr>
              <a:t>للاتصالات في المنطقة العربية</a:t>
            </a:r>
          </a:p>
          <a:p>
            <a:pPr algn="ctr"/>
            <a:r>
              <a:rPr lang="ar-SA" sz="2700" b="1" dirty="0" smtClean="0">
                <a:latin typeface="Times New Roman" panose="02020603050405020304" pitchFamily="18" charset="0"/>
                <a:cs typeface="Times New Roman" panose="02020603050405020304" pitchFamily="18" charset="0"/>
              </a:rPr>
              <a:t>2020</a:t>
            </a:r>
          </a:p>
          <a:p>
            <a:pPr algn="ctr"/>
            <a:endParaRPr lang="ar-SA" b="1" dirty="0" smtClean="0">
              <a:latin typeface="Times New Roman" panose="02020603050405020304" pitchFamily="18" charset="0"/>
              <a:cs typeface="Times New Roman" panose="02020603050405020304" pitchFamily="18" charset="0"/>
            </a:endParaRPr>
          </a:p>
          <a:p>
            <a:pPr algn="ctr"/>
            <a:r>
              <a:rPr lang="ar-SA" sz="2200" b="1" dirty="0" smtClean="0">
                <a:latin typeface="Times New Roman" panose="02020603050405020304" pitchFamily="18" charset="0"/>
                <a:cs typeface="Times New Roman" panose="02020603050405020304" pitchFamily="18" charset="0"/>
              </a:rPr>
              <a:t>تقديم</a:t>
            </a:r>
            <a:r>
              <a:rPr lang="ar-SA" sz="2400" b="1" dirty="0" smtClean="0">
                <a:latin typeface="Times New Roman" panose="02020603050405020304" pitchFamily="18" charset="0"/>
                <a:cs typeface="Times New Roman" panose="02020603050405020304" pitchFamily="18" charset="0"/>
              </a:rPr>
              <a:t> </a:t>
            </a:r>
            <a:endParaRPr lang="ar-SA" sz="2200" b="1" dirty="0" smtClean="0">
              <a:latin typeface="Times New Roman" panose="02020603050405020304" pitchFamily="18" charset="0"/>
              <a:cs typeface="Times New Roman" panose="02020603050405020304" pitchFamily="18" charset="0"/>
            </a:endParaRPr>
          </a:p>
          <a:p>
            <a:pPr algn="ctr"/>
            <a:r>
              <a:rPr lang="ar-SA" sz="2200" b="1" dirty="0" smtClean="0">
                <a:latin typeface="Times New Roman" panose="02020603050405020304" pitchFamily="18" charset="0"/>
                <a:cs typeface="Times New Roman" panose="02020603050405020304" pitchFamily="18" charset="0"/>
              </a:rPr>
              <a:t>د. عبدالرزاق بن عبدالعزيز المرجان</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7312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مجموعة 13"/>
          <p:cNvGrpSpPr/>
          <p:nvPr/>
        </p:nvGrpSpPr>
        <p:grpSpPr>
          <a:xfrm>
            <a:off x="966036" y="2265028"/>
            <a:ext cx="9731229" cy="3867323"/>
            <a:chOff x="2085560" y="7260350"/>
            <a:chExt cx="12215188" cy="4330978"/>
          </a:xfrm>
        </p:grpSpPr>
        <p:grpSp>
          <p:nvGrpSpPr>
            <p:cNvPr id="7" name="مجموعة 18"/>
            <p:cNvGrpSpPr/>
            <p:nvPr/>
          </p:nvGrpSpPr>
          <p:grpSpPr>
            <a:xfrm>
              <a:off x="2085560" y="7260350"/>
              <a:ext cx="12215188" cy="4330978"/>
              <a:chOff x="585539" y="7474290"/>
              <a:chExt cx="11269980" cy="4330978"/>
            </a:xfrm>
          </p:grpSpPr>
          <p:grpSp>
            <p:nvGrpSpPr>
              <p:cNvPr id="14" name="Group 7">
                <a:extLst>
                  <a:ext uri="{FF2B5EF4-FFF2-40B4-BE49-F238E27FC236}">
                    <a16:creationId xmlns:a16="http://schemas.microsoft.com/office/drawing/2014/main" id="{5E5178BC-28A0-45E1-8420-E84A99F7FE73}"/>
                  </a:ext>
                </a:extLst>
              </p:cNvPr>
              <p:cNvGrpSpPr/>
              <p:nvPr/>
            </p:nvGrpSpPr>
            <p:grpSpPr>
              <a:xfrm flipH="1">
                <a:off x="9432359" y="7527632"/>
                <a:ext cx="2105025" cy="2112642"/>
                <a:chOff x="2903220" y="4320545"/>
                <a:chExt cx="2305050" cy="1729735"/>
              </a:xfrm>
            </p:grpSpPr>
            <p:sp>
              <p:nvSpPr>
                <p:cNvPr id="38" name="Rectangle 40">
                  <a:extLst>
                    <a:ext uri="{FF2B5EF4-FFF2-40B4-BE49-F238E27FC236}">
                      <a16:creationId xmlns:a16="http://schemas.microsoft.com/office/drawing/2014/main" id="{4D218603-F856-4C0D-89D8-FB5EA9021705}"/>
                    </a:ext>
                  </a:extLst>
                </p:cNvPr>
                <p:cNvSpPr/>
                <p:nvPr/>
              </p:nvSpPr>
              <p:spPr>
                <a:xfrm>
                  <a:off x="4705350" y="4320545"/>
                  <a:ext cx="502920" cy="17297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a:ea typeface="+mn-ea"/>
                    </a:rPr>
                    <a:t> </a:t>
                  </a:r>
                  <a:endParaRPr kumimoji="0" lang="en-US" sz="1800" b="0" i="0" u="none" strike="noStrike" kern="1200" cap="none" spc="0" normalizeH="0" baseline="0" noProof="0" dirty="0">
                    <a:ln>
                      <a:noFill/>
                    </a:ln>
                    <a:solidFill>
                      <a:prstClr val="white"/>
                    </a:solidFill>
                    <a:effectLst/>
                    <a:uLnTx/>
                    <a:uFillTx/>
                    <a:latin typeface="Century Gothic"/>
                    <a:ea typeface="+mn-ea"/>
                  </a:endParaRPr>
                </a:p>
              </p:txBody>
            </p:sp>
            <p:sp>
              <p:nvSpPr>
                <p:cNvPr id="39" name="Rectangle 41">
                  <a:extLst>
                    <a:ext uri="{FF2B5EF4-FFF2-40B4-BE49-F238E27FC236}">
                      <a16:creationId xmlns:a16="http://schemas.microsoft.com/office/drawing/2014/main" id="{363F704B-9047-4D08-AFCC-BB770DE7ECDF}"/>
                    </a:ext>
                  </a:extLst>
                </p:cNvPr>
                <p:cNvSpPr/>
                <p:nvPr/>
              </p:nvSpPr>
              <p:spPr>
                <a:xfrm>
                  <a:off x="2903220" y="4320545"/>
                  <a:ext cx="1802130" cy="17297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dirty="0" smtClean="0">
                    <a:ln>
                      <a:noFill/>
                    </a:ln>
                    <a:solidFill>
                      <a:prstClr val="black"/>
                    </a:solidFill>
                    <a:effectLst/>
                    <a:uLnTx/>
                    <a:uFillTx/>
                    <a:latin typeface="Century Gothic"/>
                    <a:ea typeface="+mn-ea"/>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dirty="0">
                    <a:ln>
                      <a:noFill/>
                    </a:ln>
                    <a:solidFill>
                      <a:prstClr val="black"/>
                    </a:solidFill>
                    <a:effectLst/>
                    <a:uLnTx/>
                    <a:uFillTx/>
                    <a:latin typeface="Century Gothic"/>
                    <a:ea typeface="+mn-ea"/>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dirty="0" smtClean="0">
                    <a:ln>
                      <a:noFill/>
                    </a:ln>
                    <a:solidFill>
                      <a:prstClr val="black"/>
                    </a:solidFill>
                    <a:effectLst/>
                    <a:uLnTx/>
                    <a:uFillTx/>
                    <a:latin typeface="Century Gothic"/>
                    <a:ea typeface="+mn-ea"/>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smtClean="0">
                      <a:ln>
                        <a:noFill/>
                      </a:ln>
                      <a:solidFill>
                        <a:prstClr val="black"/>
                      </a:solidFill>
                      <a:effectLst/>
                      <a:uLnTx/>
                      <a:uFillTx/>
                      <a:latin typeface="Century Gothic"/>
                      <a:ea typeface="+mn-ea"/>
                    </a:rPr>
                    <a:t>طرق التحري الالكتروني</a:t>
                  </a:r>
                </a:p>
                <a:p>
                  <a:pPr marL="0" marR="0" lvl="0" indent="0" algn="ctr" defTabSz="914400" rtl="1" eaLnBrk="1" fontAlgn="auto" latinLnBrk="0" hangingPunct="1">
                    <a:lnSpc>
                      <a:spcPct val="100000"/>
                    </a:lnSpc>
                    <a:spcBef>
                      <a:spcPts val="0"/>
                    </a:spcBef>
                    <a:spcAft>
                      <a:spcPts val="0"/>
                    </a:spcAft>
                    <a:buClrTx/>
                    <a:buSzTx/>
                    <a:buFontTx/>
                    <a:buNone/>
                    <a:tabLst/>
                    <a:defRPr/>
                  </a:pPr>
                  <a:r>
                    <a:rPr lang="ar-SA" sz="1200" dirty="0" smtClean="0">
                      <a:solidFill>
                        <a:prstClr val="black"/>
                      </a:solidFill>
                      <a:latin typeface="Century Gothic"/>
                    </a:rPr>
                    <a:t>تبادل المعلومات</a:t>
                  </a:r>
                  <a:endParaRPr kumimoji="0" lang="ar-SA" sz="1200" b="0" i="0" u="none" strike="noStrike" kern="1200" cap="none" spc="0" normalizeH="0" baseline="0" noProof="0" dirty="0" smtClean="0">
                    <a:ln>
                      <a:noFill/>
                    </a:ln>
                    <a:solidFill>
                      <a:prstClr val="black"/>
                    </a:solidFill>
                    <a:effectLst/>
                    <a:uLnTx/>
                    <a:uFillTx/>
                    <a:latin typeface="Century Gothic"/>
                    <a:ea typeface="+mn-ea"/>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dirty="0" smtClean="0">
                    <a:ln>
                      <a:noFill/>
                    </a:ln>
                    <a:solidFill>
                      <a:prstClr val="black"/>
                    </a:solidFill>
                    <a:effectLst/>
                    <a:uLnTx/>
                    <a:uFillTx/>
                    <a:latin typeface="Century Gothic"/>
                    <a:ea typeface="+mn-ea"/>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600" b="0" i="0" u="none" strike="noStrike" kern="1200" cap="none" spc="0" normalizeH="0" baseline="0" noProof="0" dirty="0" smtClean="0">
                    <a:ln>
                      <a:noFill/>
                    </a:ln>
                    <a:solidFill>
                      <a:prstClr val="black"/>
                    </a:solidFill>
                    <a:effectLst/>
                    <a:uLnTx/>
                    <a:uFillTx/>
                    <a:latin typeface="Century Gothic"/>
                    <a:ea typeface="+mn-ea"/>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dirty="0">
                    <a:ln>
                      <a:noFill/>
                    </a:ln>
                    <a:solidFill>
                      <a:prstClr val="black"/>
                    </a:solidFill>
                    <a:effectLst/>
                    <a:uLnTx/>
                    <a:uFillTx/>
                    <a:latin typeface="Century Gothic"/>
                    <a:ea typeface="+mn-ea"/>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dirty="0">
                    <a:ln>
                      <a:noFill/>
                    </a:ln>
                    <a:solidFill>
                      <a:prstClr val="black"/>
                    </a:solidFill>
                    <a:effectLst/>
                    <a:uLnTx/>
                    <a:uFillTx/>
                    <a:latin typeface="Century Gothic"/>
                    <a:ea typeface="+mn-ea"/>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a:ln>
                        <a:noFill/>
                      </a:ln>
                      <a:solidFill>
                        <a:prstClr val="black"/>
                      </a:solidFill>
                      <a:effectLst/>
                      <a:uLnTx/>
                      <a:uFillTx/>
                      <a:latin typeface="Century Gothic"/>
                      <a:ea typeface="+mn-ea"/>
                    </a:rPr>
                    <a:t>البيانات </a:t>
                  </a:r>
                  <a:r>
                    <a:rPr kumimoji="0" lang="ar-SA" sz="1200" b="0" i="0" u="none" strike="noStrike" kern="1200" cap="none" spc="0" normalizeH="0" baseline="0" noProof="0" dirty="0" smtClean="0">
                      <a:ln>
                        <a:noFill/>
                      </a:ln>
                      <a:solidFill>
                        <a:prstClr val="black"/>
                      </a:solidFill>
                      <a:effectLst/>
                      <a:uLnTx/>
                      <a:uFillTx/>
                      <a:latin typeface="Century Gothic"/>
                      <a:ea typeface="+mn-ea"/>
                    </a:rPr>
                    <a:t>الضخمة</a:t>
                  </a:r>
                  <a:endParaRPr kumimoji="0" lang="ar-SA" sz="1200" b="0" i="0" u="none" strike="noStrike" kern="1200" cap="none" spc="0" normalizeH="0" baseline="0" noProof="0" dirty="0">
                    <a:ln>
                      <a:noFill/>
                    </a:ln>
                    <a:solidFill>
                      <a:prstClr val="black"/>
                    </a:solidFill>
                    <a:effectLst/>
                    <a:uLnTx/>
                    <a:uFillTx/>
                    <a:latin typeface="Century Gothic"/>
                    <a:ea typeface="+mn-ea"/>
                  </a:endParaRPr>
                </a:p>
              </p:txBody>
            </p:sp>
          </p:grpSp>
          <p:grpSp>
            <p:nvGrpSpPr>
              <p:cNvPr id="15" name="Group 72">
                <a:extLst>
                  <a:ext uri="{FF2B5EF4-FFF2-40B4-BE49-F238E27FC236}">
                    <a16:creationId xmlns:a16="http://schemas.microsoft.com/office/drawing/2014/main" id="{87EE0EB4-37E8-4D5E-939E-A9E5D88FA392}"/>
                  </a:ext>
                </a:extLst>
              </p:cNvPr>
              <p:cNvGrpSpPr/>
              <p:nvPr/>
            </p:nvGrpSpPr>
            <p:grpSpPr>
              <a:xfrm flipH="1">
                <a:off x="7327334" y="9645887"/>
                <a:ext cx="2105025" cy="2112642"/>
                <a:chOff x="2903220" y="4320545"/>
                <a:chExt cx="2305050" cy="1729735"/>
              </a:xfrm>
            </p:grpSpPr>
            <p:sp>
              <p:nvSpPr>
                <p:cNvPr id="36" name="Rectangle 73">
                  <a:extLst>
                    <a:ext uri="{FF2B5EF4-FFF2-40B4-BE49-F238E27FC236}">
                      <a16:creationId xmlns:a16="http://schemas.microsoft.com/office/drawing/2014/main" id="{805F28AF-D506-4E40-975A-76A4B4631ED1}"/>
                    </a:ext>
                  </a:extLst>
                </p:cNvPr>
                <p:cNvSpPr/>
                <p:nvPr/>
              </p:nvSpPr>
              <p:spPr>
                <a:xfrm>
                  <a:off x="4705350" y="4320545"/>
                  <a:ext cx="502920" cy="17297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endParaRPr>
                </a:p>
              </p:txBody>
            </p:sp>
            <p:sp>
              <p:nvSpPr>
                <p:cNvPr id="37" name="Rectangle 74">
                  <a:extLst>
                    <a:ext uri="{FF2B5EF4-FFF2-40B4-BE49-F238E27FC236}">
                      <a16:creationId xmlns:a16="http://schemas.microsoft.com/office/drawing/2014/main" id="{EBE84D1F-7D69-4B6A-93CA-B1408662DB27}"/>
                    </a:ext>
                  </a:extLst>
                </p:cNvPr>
                <p:cNvSpPr/>
                <p:nvPr/>
              </p:nvSpPr>
              <p:spPr>
                <a:xfrm>
                  <a:off x="2903220" y="4320545"/>
                  <a:ext cx="1802130" cy="17297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dirty="0">
                    <a:ln>
                      <a:noFill/>
                    </a:ln>
                    <a:solidFill>
                      <a:prstClr val="black"/>
                    </a:solidFill>
                    <a:effectLst/>
                    <a:uLnTx/>
                    <a:uFillTx/>
                    <a:latin typeface="Century Gothic"/>
                    <a:ea typeface="+mn-ea"/>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smtClean="0">
                      <a:ln>
                        <a:noFill/>
                      </a:ln>
                      <a:solidFill>
                        <a:prstClr val="black"/>
                      </a:solidFill>
                      <a:effectLst/>
                      <a:uLnTx/>
                      <a:uFillTx/>
                      <a:latin typeface="Century Gothic"/>
                      <a:ea typeface="+mn-ea"/>
                    </a:rPr>
                    <a:t>الاسترجاع </a:t>
                  </a:r>
                  <a:r>
                    <a:rPr kumimoji="0" lang="ar-SA" sz="1200" b="0" i="0" u="none" strike="noStrike" kern="1200" cap="none" spc="0" normalizeH="0" baseline="0" noProof="0" dirty="0">
                      <a:ln>
                        <a:noFill/>
                      </a:ln>
                      <a:solidFill>
                        <a:prstClr val="black"/>
                      </a:solidFill>
                      <a:effectLst/>
                      <a:uLnTx/>
                      <a:uFillTx/>
                      <a:latin typeface="Century Gothic"/>
                      <a:ea typeface="+mn-ea"/>
                    </a:rPr>
                    <a:t>والتحليل الآني</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dirty="0">
                    <a:ln>
                      <a:noFill/>
                    </a:ln>
                    <a:solidFill>
                      <a:prstClr val="black"/>
                    </a:solidFill>
                    <a:effectLst/>
                    <a:uLnTx/>
                    <a:uFillTx/>
                    <a:latin typeface="Century Gothic"/>
                    <a:ea typeface="+mn-ea"/>
                  </a:endParaRPr>
                </a:p>
              </p:txBody>
            </p:sp>
          </p:grpSp>
          <p:grpSp>
            <p:nvGrpSpPr>
              <p:cNvPr id="16" name="Group 75">
                <a:extLst>
                  <a:ext uri="{FF2B5EF4-FFF2-40B4-BE49-F238E27FC236}">
                    <a16:creationId xmlns:a16="http://schemas.microsoft.com/office/drawing/2014/main" id="{AFD0A445-FECB-4E11-B1BD-4B4BB991DE4A}"/>
                  </a:ext>
                </a:extLst>
              </p:cNvPr>
              <p:cNvGrpSpPr/>
              <p:nvPr/>
            </p:nvGrpSpPr>
            <p:grpSpPr>
              <a:xfrm flipH="1">
                <a:off x="5222309" y="7527631"/>
                <a:ext cx="2105025" cy="2112642"/>
                <a:chOff x="2903220" y="4320545"/>
                <a:chExt cx="2305050" cy="1729735"/>
              </a:xfrm>
            </p:grpSpPr>
            <p:sp>
              <p:nvSpPr>
                <p:cNvPr id="34" name="Rectangle 76">
                  <a:extLst>
                    <a:ext uri="{FF2B5EF4-FFF2-40B4-BE49-F238E27FC236}">
                      <a16:creationId xmlns:a16="http://schemas.microsoft.com/office/drawing/2014/main" id="{C4908D38-A52C-470E-B94E-D9CA7B003001}"/>
                    </a:ext>
                  </a:extLst>
                </p:cNvPr>
                <p:cNvSpPr/>
                <p:nvPr/>
              </p:nvSpPr>
              <p:spPr>
                <a:xfrm>
                  <a:off x="4705350" y="4320545"/>
                  <a:ext cx="502920" cy="17297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endParaRPr>
                </a:p>
              </p:txBody>
            </p:sp>
            <p:sp>
              <p:nvSpPr>
                <p:cNvPr id="35" name="Rectangle 77">
                  <a:extLst>
                    <a:ext uri="{FF2B5EF4-FFF2-40B4-BE49-F238E27FC236}">
                      <a16:creationId xmlns:a16="http://schemas.microsoft.com/office/drawing/2014/main" id="{94A7826E-55EF-479B-8206-B33A142867C8}"/>
                    </a:ext>
                  </a:extLst>
                </p:cNvPr>
                <p:cNvSpPr/>
                <p:nvPr/>
              </p:nvSpPr>
              <p:spPr>
                <a:xfrm>
                  <a:off x="2903220" y="4320545"/>
                  <a:ext cx="1802130" cy="17297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dirty="0" smtClean="0">
                    <a:ln>
                      <a:noFill/>
                    </a:ln>
                    <a:solidFill>
                      <a:prstClr val="black"/>
                    </a:solidFill>
                    <a:effectLst/>
                    <a:uLnTx/>
                    <a:uFillTx/>
                    <a:latin typeface="Century Gothic"/>
                    <a:ea typeface="+mn-ea"/>
                  </a:endParaRPr>
                </a:p>
                <a:p>
                  <a:pPr marL="92075" marR="0" lvl="0" indent="-92075" algn="justLow"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200" b="0" i="0" u="none" strike="noStrike" kern="1200" cap="none" spc="0" normalizeH="0" baseline="0" noProof="0" dirty="0" smtClean="0">
                      <a:ln>
                        <a:noFill/>
                      </a:ln>
                      <a:solidFill>
                        <a:prstClr val="black"/>
                      </a:solidFill>
                      <a:effectLst/>
                      <a:uLnTx/>
                      <a:uFillTx/>
                      <a:latin typeface="Century Gothic"/>
                      <a:ea typeface="+mn-ea"/>
                    </a:rPr>
                    <a:t>استرجاع البيانات وتحليها وعرضها</a:t>
                  </a:r>
                </a:p>
                <a:p>
                  <a:pPr marL="92075" marR="0" lvl="0" indent="-92075" algn="justLow"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200" b="0" i="0" u="none" strike="noStrike" kern="1200" cap="none" spc="0" normalizeH="0" baseline="0" noProof="0" dirty="0" smtClean="0">
                      <a:ln>
                        <a:noFill/>
                      </a:ln>
                      <a:solidFill>
                        <a:prstClr val="black"/>
                      </a:solidFill>
                      <a:effectLst/>
                      <a:uLnTx/>
                      <a:uFillTx/>
                      <a:latin typeface="Century Gothic"/>
                      <a:ea typeface="+mn-ea"/>
                    </a:rPr>
                    <a:t>اعداد التقارير</a:t>
                  </a:r>
                </a:p>
                <a:p>
                  <a:pPr marL="92075" marR="0" lvl="0" indent="-92075" algn="justLow"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200" b="0" i="0" u="none" strike="noStrike" kern="1200" cap="none" spc="0" normalizeH="0" baseline="0" noProof="0" dirty="0" smtClean="0">
                      <a:ln>
                        <a:noFill/>
                      </a:ln>
                      <a:solidFill>
                        <a:prstClr val="black"/>
                      </a:solidFill>
                      <a:effectLst/>
                      <a:uLnTx/>
                      <a:uFillTx/>
                      <a:latin typeface="Century Gothic"/>
                      <a:ea typeface="+mn-ea"/>
                    </a:rPr>
                    <a:t>البيانات الضخمة</a:t>
                  </a:r>
                  <a:endParaRPr kumimoji="0" lang="ar-SA" sz="1200" b="0" i="0" u="none" strike="noStrike" kern="1200" cap="none" spc="0" normalizeH="0" baseline="0" noProof="0" dirty="0">
                    <a:ln>
                      <a:noFill/>
                    </a:ln>
                    <a:solidFill>
                      <a:prstClr val="black"/>
                    </a:solidFill>
                    <a:effectLst/>
                    <a:uLnTx/>
                    <a:uFillTx/>
                    <a:latin typeface="Century Gothic"/>
                    <a:ea typeface="+mn-ea"/>
                  </a:endParaRPr>
                </a:p>
              </p:txBody>
            </p:sp>
          </p:grpSp>
          <p:grpSp>
            <p:nvGrpSpPr>
              <p:cNvPr id="17" name="Group 78">
                <a:extLst>
                  <a:ext uri="{FF2B5EF4-FFF2-40B4-BE49-F238E27FC236}">
                    <a16:creationId xmlns:a16="http://schemas.microsoft.com/office/drawing/2014/main" id="{4F81A6ED-D9E5-4EA6-AD12-B8606C46C790}"/>
                  </a:ext>
                </a:extLst>
              </p:cNvPr>
              <p:cNvGrpSpPr/>
              <p:nvPr/>
            </p:nvGrpSpPr>
            <p:grpSpPr>
              <a:xfrm flipH="1">
                <a:off x="3117284" y="9645887"/>
                <a:ext cx="2105025" cy="2112642"/>
                <a:chOff x="2903220" y="4320545"/>
                <a:chExt cx="2305050" cy="1729735"/>
              </a:xfrm>
            </p:grpSpPr>
            <p:sp>
              <p:nvSpPr>
                <p:cNvPr id="32" name="Rectangle 79">
                  <a:extLst>
                    <a:ext uri="{FF2B5EF4-FFF2-40B4-BE49-F238E27FC236}">
                      <a16:creationId xmlns:a16="http://schemas.microsoft.com/office/drawing/2014/main" id="{BD6314DE-2AFB-4600-A75A-39EBE64BF316}"/>
                    </a:ext>
                  </a:extLst>
                </p:cNvPr>
                <p:cNvSpPr/>
                <p:nvPr/>
              </p:nvSpPr>
              <p:spPr>
                <a:xfrm>
                  <a:off x="4705350" y="4320545"/>
                  <a:ext cx="502920" cy="17297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endParaRPr>
                </a:p>
              </p:txBody>
            </p:sp>
            <p:sp>
              <p:nvSpPr>
                <p:cNvPr id="33" name="Rectangle 80">
                  <a:extLst>
                    <a:ext uri="{FF2B5EF4-FFF2-40B4-BE49-F238E27FC236}">
                      <a16:creationId xmlns:a16="http://schemas.microsoft.com/office/drawing/2014/main" id="{98030583-BDD2-4C99-B658-06B78F9BF8E5}"/>
                    </a:ext>
                  </a:extLst>
                </p:cNvPr>
                <p:cNvSpPr/>
                <p:nvPr/>
              </p:nvSpPr>
              <p:spPr>
                <a:xfrm>
                  <a:off x="2903220" y="4320545"/>
                  <a:ext cx="1802130" cy="17297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000" b="0" i="0" u="none" strike="noStrike" kern="1200" cap="none" spc="0" normalizeH="0" baseline="0" noProof="0" dirty="0" smtClean="0">
                    <a:ln>
                      <a:noFill/>
                    </a:ln>
                    <a:solidFill>
                      <a:prstClr val="black"/>
                    </a:solidFill>
                    <a:effectLst/>
                    <a:uLnTx/>
                    <a:uFillTx/>
                    <a:latin typeface="Century Gothic"/>
                    <a:ea typeface="+mn-ea"/>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smtClean="0">
                      <a:ln>
                        <a:noFill/>
                      </a:ln>
                      <a:solidFill>
                        <a:prstClr val="black"/>
                      </a:solidFill>
                      <a:effectLst/>
                      <a:uLnTx/>
                      <a:uFillTx/>
                      <a:latin typeface="Century Gothic"/>
                      <a:ea typeface="+mn-ea"/>
                    </a:rPr>
                    <a:t>اثبات </a:t>
                  </a:r>
                  <a:r>
                    <a:rPr kumimoji="0" lang="ar-SA" sz="2000" b="0" i="0" u="none" strike="noStrike" kern="1200" cap="none" spc="0" normalizeH="0" baseline="0" noProof="0" dirty="0">
                      <a:ln>
                        <a:noFill/>
                      </a:ln>
                      <a:solidFill>
                        <a:prstClr val="black"/>
                      </a:solidFill>
                      <a:effectLst/>
                      <a:uLnTx/>
                      <a:uFillTx/>
                      <a:latin typeface="Century Gothic"/>
                      <a:ea typeface="+mn-ea"/>
                    </a:rPr>
                    <a:t>التهمة</a:t>
                  </a: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dirty="0" smtClean="0">
                    <a:ln>
                      <a:noFill/>
                    </a:ln>
                    <a:solidFill>
                      <a:prstClr val="black"/>
                    </a:solidFill>
                    <a:effectLst/>
                    <a:uLnTx/>
                    <a:uFillTx/>
                    <a:latin typeface="Century Gothic"/>
                    <a:ea typeface="+mn-ea"/>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dirty="0">
                    <a:ln>
                      <a:noFill/>
                    </a:ln>
                    <a:solidFill>
                      <a:prstClr val="black"/>
                    </a:solidFill>
                    <a:effectLst/>
                    <a:uLnTx/>
                    <a:uFillTx/>
                    <a:latin typeface="Century Gothic"/>
                    <a:ea typeface="+mn-ea"/>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dirty="0" smtClean="0">
                    <a:ln>
                      <a:noFill/>
                    </a:ln>
                    <a:solidFill>
                      <a:prstClr val="black"/>
                    </a:solidFill>
                    <a:effectLst/>
                    <a:uLnTx/>
                    <a:uFillTx/>
                    <a:latin typeface="Century Gothic"/>
                    <a:ea typeface="+mn-ea"/>
                  </a:endParaRPr>
                </a:p>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dirty="0">
                    <a:ln>
                      <a:noFill/>
                    </a:ln>
                    <a:solidFill>
                      <a:prstClr val="black"/>
                    </a:solidFill>
                    <a:effectLst/>
                    <a:uLnTx/>
                    <a:uFillTx/>
                    <a:latin typeface="Century Gothic"/>
                    <a:ea typeface="+mn-ea"/>
                  </a:endParaRPr>
                </a:p>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1200" b="0" i="0" u="none" strike="noStrike" kern="1200" cap="none" spc="0" normalizeH="0" baseline="0" noProof="0" dirty="0" smtClean="0">
                      <a:ln>
                        <a:noFill/>
                      </a:ln>
                      <a:solidFill>
                        <a:prstClr val="black"/>
                      </a:solidFill>
                      <a:effectLst/>
                      <a:uLnTx/>
                      <a:uFillTx/>
                      <a:latin typeface="Century Gothic"/>
                      <a:ea typeface="+mn-ea"/>
                    </a:rPr>
                    <a:t>التحقيق </a:t>
                  </a:r>
                  <a:r>
                    <a:rPr kumimoji="0" lang="ar-SA" sz="1200" b="0" i="0" u="none" strike="noStrike" kern="1200" cap="none" spc="0" normalizeH="0" baseline="0" noProof="0" dirty="0">
                      <a:ln>
                        <a:noFill/>
                      </a:ln>
                      <a:solidFill>
                        <a:prstClr val="black"/>
                      </a:solidFill>
                      <a:effectLst/>
                      <a:uLnTx/>
                      <a:uFillTx/>
                      <a:latin typeface="Century Gothic"/>
                      <a:ea typeface="+mn-ea"/>
                    </a:rPr>
                    <a:t>الجنائي الرقمي </a:t>
                  </a:r>
                  <a:r>
                    <a:rPr kumimoji="0" lang="ar-SA" sz="1200" b="0" i="0" u="none" strike="noStrike" kern="1200" cap="none" spc="0" normalizeH="0" baseline="0" noProof="0" dirty="0" err="1">
                      <a:ln>
                        <a:noFill/>
                      </a:ln>
                      <a:solidFill>
                        <a:prstClr val="black"/>
                      </a:solidFill>
                      <a:effectLst/>
                      <a:uLnTx/>
                      <a:uFillTx/>
                      <a:latin typeface="Century Gothic"/>
                      <a:ea typeface="+mn-ea"/>
                    </a:rPr>
                    <a:t>لاثبات</a:t>
                  </a:r>
                  <a:r>
                    <a:rPr kumimoji="0" lang="ar-SA" sz="1200" b="0" i="0" u="none" strike="noStrike" kern="1200" cap="none" spc="0" normalizeH="0" baseline="0" noProof="0" dirty="0">
                      <a:ln>
                        <a:noFill/>
                      </a:ln>
                      <a:solidFill>
                        <a:prstClr val="black"/>
                      </a:solidFill>
                      <a:effectLst/>
                      <a:uLnTx/>
                      <a:uFillTx/>
                      <a:latin typeface="Century Gothic"/>
                      <a:ea typeface="+mn-ea"/>
                    </a:rPr>
                    <a:t> </a:t>
                  </a:r>
                  <a:r>
                    <a:rPr kumimoji="0" lang="ar-SA" sz="1200" b="0" i="0" u="none" strike="noStrike" kern="1200" cap="none" spc="0" normalizeH="0" baseline="0" noProof="0" dirty="0" smtClean="0">
                      <a:ln>
                        <a:noFill/>
                      </a:ln>
                      <a:solidFill>
                        <a:prstClr val="black"/>
                      </a:solidFill>
                      <a:effectLst/>
                      <a:uLnTx/>
                      <a:uFillTx/>
                      <a:latin typeface="Century Gothic"/>
                      <a:ea typeface="+mn-ea"/>
                    </a:rPr>
                    <a:t>التهمة</a:t>
                  </a:r>
                  <a:endParaRPr kumimoji="0" lang="ar-SA" sz="1200" b="0" i="0" u="none" strike="noStrike" kern="1200" cap="none" spc="0" normalizeH="0" baseline="0" noProof="1" smtClean="0">
                    <a:ln>
                      <a:noFill/>
                    </a:ln>
                    <a:solidFill>
                      <a:prstClr val="black"/>
                    </a:solidFill>
                    <a:effectLst/>
                    <a:uLnTx/>
                    <a:uFillTx/>
                    <a:latin typeface="Century Gothic"/>
                    <a:ea typeface="+mn-ea"/>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000" b="0" i="0" u="none" strike="noStrike" kern="1200" cap="none" spc="0" normalizeH="0" baseline="0" noProof="1">
                    <a:ln>
                      <a:noFill/>
                    </a:ln>
                    <a:solidFill>
                      <a:prstClr val="black"/>
                    </a:solidFill>
                    <a:effectLst/>
                    <a:uLnTx/>
                    <a:uFillTx/>
                    <a:latin typeface="Century Gothic"/>
                    <a:ea typeface="+mn-ea"/>
                  </a:endParaRPr>
                </a:p>
              </p:txBody>
            </p:sp>
          </p:grpSp>
          <p:grpSp>
            <p:nvGrpSpPr>
              <p:cNvPr id="18" name="Group 81">
                <a:extLst>
                  <a:ext uri="{FF2B5EF4-FFF2-40B4-BE49-F238E27FC236}">
                    <a16:creationId xmlns:a16="http://schemas.microsoft.com/office/drawing/2014/main" id="{42D32EF9-7AC5-4828-AD46-C9D5A43FE3C4}"/>
                  </a:ext>
                </a:extLst>
              </p:cNvPr>
              <p:cNvGrpSpPr/>
              <p:nvPr/>
            </p:nvGrpSpPr>
            <p:grpSpPr>
              <a:xfrm flipH="1">
                <a:off x="1012259" y="7527631"/>
                <a:ext cx="2105025" cy="2112642"/>
                <a:chOff x="2903220" y="4320545"/>
                <a:chExt cx="2305050" cy="1729735"/>
              </a:xfrm>
            </p:grpSpPr>
            <p:sp>
              <p:nvSpPr>
                <p:cNvPr id="30" name="Rectangle 82">
                  <a:extLst>
                    <a:ext uri="{FF2B5EF4-FFF2-40B4-BE49-F238E27FC236}">
                      <a16:creationId xmlns:a16="http://schemas.microsoft.com/office/drawing/2014/main" id="{A8842283-CCB9-46C9-819D-988F80C322A8}"/>
                    </a:ext>
                  </a:extLst>
                </p:cNvPr>
                <p:cNvSpPr/>
                <p:nvPr/>
              </p:nvSpPr>
              <p:spPr>
                <a:xfrm>
                  <a:off x="4705350" y="4320545"/>
                  <a:ext cx="502920" cy="17297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endParaRPr>
                </a:p>
              </p:txBody>
            </p:sp>
            <p:sp>
              <p:nvSpPr>
                <p:cNvPr id="31" name="Rectangle 83">
                  <a:extLst>
                    <a:ext uri="{FF2B5EF4-FFF2-40B4-BE49-F238E27FC236}">
                      <a16:creationId xmlns:a16="http://schemas.microsoft.com/office/drawing/2014/main" id="{94774042-0552-447D-B509-C20ABE4D620A}"/>
                    </a:ext>
                  </a:extLst>
                </p:cNvPr>
                <p:cNvSpPr/>
                <p:nvPr/>
              </p:nvSpPr>
              <p:spPr>
                <a:xfrm>
                  <a:off x="2903220" y="4320545"/>
                  <a:ext cx="1802130" cy="17297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dirty="0">
                    <a:ln>
                      <a:noFill/>
                    </a:ln>
                    <a:solidFill>
                      <a:prstClr val="black"/>
                    </a:solidFill>
                    <a:effectLst/>
                    <a:uLnTx/>
                    <a:uFillTx/>
                    <a:latin typeface="Century Gothic"/>
                    <a:ea typeface="+mn-ea"/>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smtClean="0">
                      <a:ln>
                        <a:noFill/>
                      </a:ln>
                      <a:solidFill>
                        <a:prstClr val="black"/>
                      </a:solidFill>
                      <a:effectLst/>
                      <a:uLnTx/>
                      <a:uFillTx/>
                      <a:latin typeface="Century Gothic"/>
                      <a:ea typeface="+mn-ea"/>
                    </a:rPr>
                    <a:t>اثبات الإدانة</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000" b="0" i="0" u="none" strike="noStrike" kern="1200" cap="none" spc="0" normalizeH="0" baseline="0" noProof="0" dirty="0" smtClean="0">
                    <a:ln>
                      <a:noFill/>
                    </a:ln>
                    <a:solidFill>
                      <a:prstClr val="black"/>
                    </a:solidFill>
                    <a:effectLst/>
                    <a:uLnTx/>
                    <a:uFillTx/>
                    <a:latin typeface="Century Gothic"/>
                    <a:ea typeface="+mn-ea"/>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800" b="0" i="0" u="none" strike="noStrike" kern="1200" cap="none" spc="0" normalizeH="0" baseline="0" noProof="0" dirty="0">
                    <a:ln>
                      <a:noFill/>
                    </a:ln>
                    <a:solidFill>
                      <a:prstClr val="black"/>
                    </a:solidFill>
                    <a:effectLst/>
                    <a:uLnTx/>
                    <a:uFillTx/>
                    <a:latin typeface="Century Gothic"/>
                    <a:ea typeface="+mn-ea"/>
                  </a:endParaRPr>
                </a:p>
                <a:p>
                  <a:pPr marL="92075" marR="0" lvl="0" indent="-92075" algn="justLow"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200" b="0" i="0" u="none" strike="noStrike" kern="1200" cap="none" spc="0" normalizeH="0" baseline="0" noProof="0" dirty="0">
                      <a:ln>
                        <a:noFill/>
                      </a:ln>
                      <a:solidFill>
                        <a:prstClr val="black"/>
                      </a:solidFill>
                      <a:effectLst/>
                      <a:uLnTx/>
                      <a:uFillTx/>
                      <a:latin typeface="Century Gothic"/>
                      <a:ea typeface="+mn-ea"/>
                    </a:rPr>
                    <a:t>التحقيق الجنائي الرقمي لاثبات </a:t>
                  </a:r>
                  <a:r>
                    <a:rPr kumimoji="0" lang="ar-SA" sz="1200" b="0" i="0" u="none" strike="noStrike" kern="1200" cap="none" spc="0" normalizeH="0" baseline="0" noProof="0" dirty="0" smtClean="0">
                      <a:ln>
                        <a:noFill/>
                      </a:ln>
                      <a:solidFill>
                        <a:prstClr val="black"/>
                      </a:solidFill>
                      <a:effectLst/>
                      <a:uLnTx/>
                      <a:uFillTx/>
                      <a:latin typeface="Century Gothic"/>
                      <a:ea typeface="+mn-ea"/>
                    </a:rPr>
                    <a:t>الإدانة</a:t>
                  </a:r>
                  <a:endParaRPr kumimoji="0" lang="ar-SA" sz="1200" b="0" i="0" u="none" strike="noStrike" kern="1200" cap="none" spc="0" normalizeH="0" baseline="0" noProof="0" dirty="0">
                    <a:ln>
                      <a:noFill/>
                    </a:ln>
                    <a:solidFill>
                      <a:prstClr val="black"/>
                    </a:solidFill>
                    <a:effectLst/>
                    <a:uLnTx/>
                    <a:uFillTx/>
                    <a:latin typeface="Century Gothic"/>
                    <a:ea typeface="+mn-ea"/>
                  </a:endParaRPr>
                </a:p>
                <a:p>
                  <a:pPr marL="92075" marR="0" lvl="0" indent="-92075" algn="justLow"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SA" sz="1200" b="0" i="0" u="none" strike="noStrike" kern="1200" cap="none" spc="0" normalizeH="0" baseline="0" noProof="0" dirty="0">
                      <a:ln>
                        <a:noFill/>
                      </a:ln>
                      <a:solidFill>
                        <a:prstClr val="black"/>
                      </a:solidFill>
                      <a:effectLst/>
                      <a:uLnTx/>
                      <a:uFillTx/>
                      <a:latin typeface="Century Gothic"/>
                      <a:ea typeface="+mn-ea"/>
                    </a:rPr>
                    <a:t>الندب </a:t>
                  </a:r>
                  <a:r>
                    <a:rPr kumimoji="0" lang="ar-SA" sz="1200" b="0" i="0" u="none" strike="noStrike" kern="1200" cap="none" spc="0" normalizeH="0" baseline="0" noProof="0" dirty="0" smtClean="0">
                      <a:ln>
                        <a:noFill/>
                      </a:ln>
                      <a:solidFill>
                        <a:prstClr val="black"/>
                      </a:solidFill>
                      <a:effectLst/>
                      <a:uLnTx/>
                      <a:uFillTx/>
                      <a:latin typeface="Century Gothic"/>
                      <a:ea typeface="+mn-ea"/>
                    </a:rPr>
                    <a:t>الخبراء</a:t>
                  </a:r>
                  <a:endParaRPr kumimoji="0" lang="ar-SA" sz="1200" b="0" i="0" u="none" strike="noStrike" kern="1200" cap="none" spc="0" normalizeH="0" baseline="0" noProof="0" dirty="0">
                    <a:ln>
                      <a:noFill/>
                    </a:ln>
                    <a:solidFill>
                      <a:prstClr val="black"/>
                    </a:solidFill>
                    <a:effectLst/>
                    <a:uLnTx/>
                    <a:uFillTx/>
                    <a:latin typeface="Century Gothic"/>
                    <a:ea typeface="+mn-ea"/>
                  </a:endParaRPr>
                </a:p>
              </p:txBody>
            </p:sp>
          </p:grpSp>
          <p:cxnSp>
            <p:nvCxnSpPr>
              <p:cNvPr id="19" name="Straight Connector 3">
                <a:extLst>
                  <a:ext uri="{FF2B5EF4-FFF2-40B4-BE49-F238E27FC236}">
                    <a16:creationId xmlns:a16="http://schemas.microsoft.com/office/drawing/2014/main" id="{E21513CF-CBCA-4316-9BAF-036FF18CB40F}"/>
                  </a:ext>
                </a:extLst>
              </p:cNvPr>
              <p:cNvCxnSpPr/>
              <p:nvPr/>
            </p:nvCxnSpPr>
            <p:spPr>
              <a:xfrm flipH="1">
                <a:off x="585539" y="9645888"/>
                <a:ext cx="1126998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Oval 84">
                <a:extLst>
                  <a:ext uri="{FF2B5EF4-FFF2-40B4-BE49-F238E27FC236}">
                    <a16:creationId xmlns:a16="http://schemas.microsoft.com/office/drawing/2014/main" id="{4D37F880-89C2-4A64-AD74-7B89DF0D80CC}"/>
                  </a:ext>
                </a:extLst>
              </p:cNvPr>
              <p:cNvSpPr/>
              <p:nvPr/>
            </p:nvSpPr>
            <p:spPr>
              <a:xfrm flipH="1">
                <a:off x="7484583" y="9573498"/>
                <a:ext cx="144780" cy="144780"/>
              </a:xfrm>
              <a:prstGeom prst="ellipse">
                <a:avLst/>
              </a:prstGeom>
              <a:solidFill>
                <a:schemeClr val="bg1"/>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endParaRPr>
              </a:p>
            </p:txBody>
          </p:sp>
          <p:sp>
            <p:nvSpPr>
              <p:cNvPr id="21" name="Oval 85">
                <a:extLst>
                  <a:ext uri="{FF2B5EF4-FFF2-40B4-BE49-F238E27FC236}">
                    <a16:creationId xmlns:a16="http://schemas.microsoft.com/office/drawing/2014/main" id="{681EC04E-E360-4A39-90BA-6F81BB21B5F4}"/>
                  </a:ext>
                </a:extLst>
              </p:cNvPr>
              <p:cNvSpPr/>
              <p:nvPr/>
            </p:nvSpPr>
            <p:spPr>
              <a:xfrm flipH="1">
                <a:off x="5379558" y="9573498"/>
                <a:ext cx="144780" cy="144780"/>
              </a:xfrm>
              <a:prstGeom prst="ellipse">
                <a:avLst/>
              </a:prstGeom>
              <a:solidFill>
                <a:schemeClr val="bg1"/>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endParaRPr>
              </a:p>
            </p:txBody>
          </p:sp>
          <p:sp>
            <p:nvSpPr>
              <p:cNvPr id="22" name="Oval 86">
                <a:extLst>
                  <a:ext uri="{FF2B5EF4-FFF2-40B4-BE49-F238E27FC236}">
                    <a16:creationId xmlns:a16="http://schemas.microsoft.com/office/drawing/2014/main" id="{3BC5B297-11E5-4EF6-AC97-DABCFF8232E7}"/>
                  </a:ext>
                </a:extLst>
              </p:cNvPr>
              <p:cNvSpPr/>
              <p:nvPr/>
            </p:nvSpPr>
            <p:spPr>
              <a:xfrm flipH="1">
                <a:off x="3274533" y="9573498"/>
                <a:ext cx="144780" cy="144780"/>
              </a:xfrm>
              <a:prstGeom prst="ellipse">
                <a:avLst/>
              </a:prstGeom>
              <a:solidFill>
                <a:schemeClr val="bg1"/>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endParaRPr>
              </a:p>
            </p:txBody>
          </p:sp>
          <p:sp>
            <p:nvSpPr>
              <p:cNvPr id="23" name="Oval 87">
                <a:extLst>
                  <a:ext uri="{FF2B5EF4-FFF2-40B4-BE49-F238E27FC236}">
                    <a16:creationId xmlns:a16="http://schemas.microsoft.com/office/drawing/2014/main" id="{2B4E633A-D680-4D5D-8502-80E0AB256D0B}"/>
                  </a:ext>
                </a:extLst>
              </p:cNvPr>
              <p:cNvSpPr/>
              <p:nvPr/>
            </p:nvSpPr>
            <p:spPr>
              <a:xfrm flipH="1">
                <a:off x="1169508" y="9573498"/>
                <a:ext cx="144780" cy="144780"/>
              </a:xfrm>
              <a:prstGeom prst="ellipse">
                <a:avLst/>
              </a:prstGeom>
              <a:solidFill>
                <a:schemeClr val="bg1"/>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endParaRPr>
              </a:p>
            </p:txBody>
          </p:sp>
          <p:sp>
            <p:nvSpPr>
              <p:cNvPr id="24" name="Oval 4">
                <a:extLst>
                  <a:ext uri="{FF2B5EF4-FFF2-40B4-BE49-F238E27FC236}">
                    <a16:creationId xmlns:a16="http://schemas.microsoft.com/office/drawing/2014/main" id="{3044D61D-ECD8-47B2-989F-85550E436DCE}"/>
                  </a:ext>
                </a:extLst>
              </p:cNvPr>
              <p:cNvSpPr/>
              <p:nvPr/>
            </p:nvSpPr>
            <p:spPr>
              <a:xfrm flipH="1">
                <a:off x="9602489" y="9573498"/>
                <a:ext cx="144780" cy="144780"/>
              </a:xfrm>
              <a:prstGeom prst="ellipse">
                <a:avLst/>
              </a:prstGeom>
              <a:solidFill>
                <a:schemeClr val="bg1"/>
              </a:solid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endParaRPr>
              </a:p>
            </p:txBody>
          </p:sp>
          <p:sp>
            <p:nvSpPr>
              <p:cNvPr id="25" name="مستطيل: زوايا مستديرة 5">
                <a:extLst>
                  <a:ext uri="{FF2B5EF4-FFF2-40B4-BE49-F238E27FC236}">
                    <a16:creationId xmlns:a16="http://schemas.microsoft.com/office/drawing/2014/main" id="{4C81CEB1-51CC-4FA3-94BF-9C315A69B454}"/>
                  </a:ext>
                </a:extLst>
              </p:cNvPr>
              <p:cNvSpPr/>
              <p:nvPr/>
            </p:nvSpPr>
            <p:spPr>
              <a:xfrm rot="16200000">
                <a:off x="6533936" y="10291328"/>
                <a:ext cx="2075620" cy="8150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smtClean="0">
                    <a:ln>
                      <a:noFill/>
                    </a:ln>
                    <a:solidFill>
                      <a:prstClr val="black"/>
                    </a:solidFill>
                    <a:effectLst/>
                    <a:uLnTx/>
                    <a:uFillTx/>
                    <a:latin typeface="Century Gothic"/>
                    <a:ea typeface="+mn-ea"/>
                  </a:rPr>
                  <a:t>الضبط </a:t>
                </a:r>
                <a:r>
                  <a:rPr kumimoji="0" lang="ar-SA" sz="1600" b="0" i="0" u="none" strike="noStrike" kern="1200" cap="none" spc="0" normalizeH="0" baseline="0" noProof="0" dirty="0">
                    <a:ln>
                      <a:noFill/>
                    </a:ln>
                    <a:solidFill>
                      <a:prstClr val="black"/>
                    </a:solidFill>
                    <a:effectLst/>
                    <a:uLnTx/>
                    <a:uFillTx/>
                    <a:latin typeface="Century Gothic"/>
                    <a:ea typeface="+mn-ea"/>
                  </a:rPr>
                  <a:t>والاستدلال</a:t>
                </a:r>
              </a:p>
            </p:txBody>
          </p:sp>
          <p:sp>
            <p:nvSpPr>
              <p:cNvPr id="26" name="مستطيل: زوايا مستديرة 6">
                <a:extLst>
                  <a:ext uri="{FF2B5EF4-FFF2-40B4-BE49-F238E27FC236}">
                    <a16:creationId xmlns:a16="http://schemas.microsoft.com/office/drawing/2014/main" id="{ADD00068-08A1-4B50-913A-6514D2889AB3}"/>
                  </a:ext>
                </a:extLst>
              </p:cNvPr>
              <p:cNvSpPr/>
              <p:nvPr/>
            </p:nvSpPr>
            <p:spPr>
              <a:xfrm rot="16200000">
                <a:off x="4429365" y="8176448"/>
                <a:ext cx="2075620" cy="8150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Century Gothic"/>
                    <a:ea typeface="+mn-ea"/>
                  </a:rPr>
                  <a:t>الأعمال الفنية</a:t>
                </a:r>
              </a:p>
            </p:txBody>
          </p:sp>
          <p:sp>
            <p:nvSpPr>
              <p:cNvPr id="27" name="مستطيل: زوايا مستديرة 7">
                <a:extLst>
                  <a:ext uri="{FF2B5EF4-FFF2-40B4-BE49-F238E27FC236}">
                    <a16:creationId xmlns:a16="http://schemas.microsoft.com/office/drawing/2014/main" id="{C342DDA9-F590-4A7D-AB0A-1D55325069C8}"/>
                  </a:ext>
                </a:extLst>
              </p:cNvPr>
              <p:cNvSpPr/>
              <p:nvPr/>
            </p:nvSpPr>
            <p:spPr>
              <a:xfrm rot="16200000">
                <a:off x="2314260" y="10359954"/>
                <a:ext cx="2075620" cy="8150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Century Gothic"/>
                    <a:ea typeface="+mn-ea"/>
                  </a:rPr>
                  <a:t>التحقيق والادعاء</a:t>
                </a:r>
              </a:p>
            </p:txBody>
          </p:sp>
          <p:sp>
            <p:nvSpPr>
              <p:cNvPr id="28" name="مستطيل: زوايا مستديرة 8">
                <a:extLst>
                  <a:ext uri="{FF2B5EF4-FFF2-40B4-BE49-F238E27FC236}">
                    <a16:creationId xmlns:a16="http://schemas.microsoft.com/office/drawing/2014/main" id="{C39B1F26-E620-411F-881C-FD767A0EDF9D}"/>
                  </a:ext>
                </a:extLst>
              </p:cNvPr>
              <p:cNvSpPr/>
              <p:nvPr/>
            </p:nvSpPr>
            <p:spPr>
              <a:xfrm rot="16200000">
                <a:off x="247523" y="8104597"/>
                <a:ext cx="2075621" cy="8150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Century Gothic"/>
                    <a:ea typeface="+mn-ea"/>
                  </a:rPr>
                  <a:t>القضاء</a:t>
                </a:r>
              </a:p>
            </p:txBody>
          </p:sp>
          <p:sp>
            <p:nvSpPr>
              <p:cNvPr id="29" name="مستطيل: زوايا مستديرة 23">
                <a:extLst>
                  <a:ext uri="{FF2B5EF4-FFF2-40B4-BE49-F238E27FC236}">
                    <a16:creationId xmlns:a16="http://schemas.microsoft.com/office/drawing/2014/main" id="{591C41D9-3DFE-4C92-9504-BEFEFE87196C}"/>
                  </a:ext>
                </a:extLst>
              </p:cNvPr>
              <p:cNvSpPr/>
              <p:nvPr/>
            </p:nvSpPr>
            <p:spPr>
              <a:xfrm rot="16200000">
                <a:off x="8646179" y="8176499"/>
                <a:ext cx="2057400" cy="8150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0" i="0" u="none" strike="noStrike" kern="1200" cap="none" spc="0" normalizeH="0" baseline="0" noProof="0" dirty="0">
                    <a:ln>
                      <a:noFill/>
                    </a:ln>
                    <a:solidFill>
                      <a:prstClr val="black"/>
                    </a:solidFill>
                    <a:effectLst/>
                    <a:uLnTx/>
                    <a:uFillTx/>
                    <a:latin typeface="Century Gothic"/>
                    <a:ea typeface="+mn-ea"/>
                  </a:rPr>
                  <a:t>التحري</a:t>
                </a:r>
              </a:p>
            </p:txBody>
          </p:sp>
        </p:gr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771667" y="7463282"/>
              <a:ext cx="499119" cy="504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851419" y="8430928"/>
              <a:ext cx="419367" cy="50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620160" y="10024328"/>
              <a:ext cx="419367" cy="504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نتيجة بحث الصور عن ‪Investigation icon‬‏"/>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5849627" y="10175595"/>
              <a:ext cx="504000" cy="50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نتيجة بحث الصور عن ‪Investigation icon‬‏"/>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651564" y="7954721"/>
              <a:ext cx="504000" cy="50400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Rectangle 39"/>
          <p:cNvSpPr/>
          <p:nvPr/>
        </p:nvSpPr>
        <p:spPr>
          <a:xfrm>
            <a:off x="836488" y="1155952"/>
            <a:ext cx="10650074" cy="1049518"/>
          </a:xfrm>
          <a:prstGeom prst="rect">
            <a:avLst/>
          </a:prstGeom>
        </p:spPr>
        <p:txBody>
          <a:bodyPr wrap="square">
            <a:noAutofit/>
          </a:bodyPr>
          <a:lstStyle/>
          <a:p>
            <a:pPr lvl="0" algn="ctr"/>
            <a:r>
              <a:rPr lang="ar-SA" sz="2800" b="1" noProof="0" dirty="0" smtClean="0">
                <a:solidFill>
                  <a:prstClr val="black"/>
                </a:solidFill>
                <a:latin typeface="Times New Roman" panose="02020603050405020304" pitchFamily="18" charset="0"/>
                <a:cs typeface="Times New Roman" panose="02020603050405020304" pitchFamily="18" charset="0"/>
              </a:rPr>
              <a:t>نطاق </a:t>
            </a:r>
            <a:r>
              <a:rPr lang="ar-SA" sz="2800" b="1" dirty="0" smtClean="0">
                <a:solidFill>
                  <a:prstClr val="black"/>
                </a:solidFill>
                <a:latin typeface="Times New Roman" panose="02020603050405020304" pitchFamily="18" charset="0"/>
                <a:cs typeface="Times New Roman" panose="02020603050405020304" pitchFamily="18" charset="0"/>
              </a:rPr>
              <a:t>عمل المركز</a:t>
            </a:r>
            <a:endParaRPr kumimoji="0" lang="ar-SA"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0923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15.png" descr="صورة تحتوي على نص&#10;&#10;وصف منشأ بثقة عالية جداً"/>
          <p:cNvPicPr>
            <a:picLocks noChangeAspect="1"/>
          </p:cNvPicPr>
          <p:nvPr/>
        </p:nvPicPr>
        <p:blipFill>
          <a:blip r:embed="rId3">
            <a:extLst/>
          </a:blip>
          <a:srcRect t="51" r="125" b="2407"/>
          <a:stretch>
            <a:fillRect/>
          </a:stretch>
        </p:blipFill>
        <p:spPr>
          <a:xfrm>
            <a:off x="620295" y="1919242"/>
            <a:ext cx="10804713" cy="4350130"/>
          </a:xfrm>
          <a:prstGeom prst="rect">
            <a:avLst/>
          </a:prstGeom>
          <a:ln w="12700">
            <a:miter lim="400000"/>
          </a:ln>
        </p:spPr>
      </p:pic>
      <p:pic>
        <p:nvPicPr>
          <p:cNvPr id="2" name="Picture 1"/>
          <p:cNvPicPr>
            <a:picLocks noChangeAspect="1"/>
          </p:cNvPicPr>
          <p:nvPr/>
        </p:nvPicPr>
        <p:blipFill>
          <a:blip r:embed="rId4"/>
          <a:stretch>
            <a:fillRect/>
          </a:stretch>
        </p:blipFill>
        <p:spPr>
          <a:xfrm>
            <a:off x="782989" y="1701579"/>
            <a:ext cx="10642019" cy="4430924"/>
          </a:xfrm>
          <a:prstGeom prst="rect">
            <a:avLst/>
          </a:prstGeom>
        </p:spPr>
      </p:pic>
      <p:sp>
        <p:nvSpPr>
          <p:cNvPr id="5" name="Rectangle 4"/>
          <p:cNvSpPr/>
          <p:nvPr/>
        </p:nvSpPr>
        <p:spPr>
          <a:xfrm>
            <a:off x="900953" y="970171"/>
            <a:ext cx="10650074" cy="1049518"/>
          </a:xfrm>
          <a:prstGeom prst="rect">
            <a:avLst/>
          </a:prstGeom>
        </p:spPr>
        <p:txBody>
          <a:bodyPr wrap="square">
            <a:noAutofit/>
          </a:bodyPr>
          <a:lstStyle/>
          <a:p>
            <a:pPr algn="ctr"/>
            <a:r>
              <a:rPr lang="ar-SA" sz="2800" b="1" dirty="0" smtClean="0">
                <a:solidFill>
                  <a:prstClr val="black"/>
                </a:solidFill>
                <a:latin typeface="Times New Roman" panose="02020603050405020304" pitchFamily="18" charset="0"/>
                <a:cs typeface="Times New Roman" panose="02020603050405020304" pitchFamily="18" charset="0"/>
              </a:rPr>
              <a:t>نماذج من البرامج التدريبية التي يقدمها مركز التميز</a:t>
            </a:r>
            <a:endParaRPr lang="ar-SA"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537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슬라이드 번호 개체 틀 20">
            <a:extLst>
              <a:ext uri="{FF2B5EF4-FFF2-40B4-BE49-F238E27FC236}">
                <a16:creationId xmlns:a16="http://schemas.microsoft.com/office/drawing/2014/main" id="{2F689ED9-8223-44DC-B203-9A3EFDD1DEA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8137E-C9A8-4171-A56F-91A76DE8205E}" type="slidenum">
              <a:rPr kumimoji="0" lang="ar-A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ar-A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endParaRPr>
          </a:p>
        </p:txBody>
      </p:sp>
      <p:graphicFrame>
        <p:nvGraphicFramePr>
          <p:cNvPr id="51" name="표 2">
            <a:extLst>
              <a:ext uri="{FF2B5EF4-FFF2-40B4-BE49-F238E27FC236}">
                <a16:creationId xmlns:a16="http://schemas.microsoft.com/office/drawing/2014/main" id="{A4EBD22D-D6E4-4C11-9942-8731F2552622}"/>
              </a:ext>
            </a:extLst>
          </p:cNvPr>
          <p:cNvGraphicFramePr>
            <a:graphicFrameLocks noGrp="1"/>
          </p:cNvGraphicFramePr>
          <p:nvPr>
            <p:extLst>
              <p:ext uri="{D42A27DB-BD31-4B8C-83A1-F6EECF244321}">
                <p14:modId xmlns:p14="http://schemas.microsoft.com/office/powerpoint/2010/main" val="54881798"/>
              </p:ext>
            </p:extLst>
          </p:nvPr>
        </p:nvGraphicFramePr>
        <p:xfrm>
          <a:off x="711247" y="1113182"/>
          <a:ext cx="10769504" cy="5120640"/>
        </p:xfrm>
        <a:graphic>
          <a:graphicData uri="http://schemas.openxmlformats.org/drawingml/2006/table">
            <a:tbl>
              <a:tblPr firstRow="1" bandRow="1">
                <a:tableStyleId>{5C22544A-7EE6-4342-B048-85BDC9FD1C3A}</a:tableStyleId>
              </a:tblPr>
              <a:tblGrid>
                <a:gridCol w="1281129">
                  <a:extLst>
                    <a:ext uri="{9D8B030D-6E8A-4147-A177-3AD203B41FA5}">
                      <a16:colId xmlns:a16="http://schemas.microsoft.com/office/drawing/2014/main" val="1539025951"/>
                    </a:ext>
                  </a:extLst>
                </a:gridCol>
                <a:gridCol w="1727800">
                  <a:extLst>
                    <a:ext uri="{9D8B030D-6E8A-4147-A177-3AD203B41FA5}">
                      <a16:colId xmlns:a16="http://schemas.microsoft.com/office/drawing/2014/main" val="2181922309"/>
                    </a:ext>
                  </a:extLst>
                </a:gridCol>
                <a:gridCol w="1796591">
                  <a:extLst>
                    <a:ext uri="{9D8B030D-6E8A-4147-A177-3AD203B41FA5}">
                      <a16:colId xmlns:a16="http://schemas.microsoft.com/office/drawing/2014/main" val="1079044070"/>
                    </a:ext>
                  </a:extLst>
                </a:gridCol>
                <a:gridCol w="1136826">
                  <a:extLst>
                    <a:ext uri="{9D8B030D-6E8A-4147-A177-3AD203B41FA5}">
                      <a16:colId xmlns:a16="http://schemas.microsoft.com/office/drawing/2014/main" val="2293549249"/>
                    </a:ext>
                  </a:extLst>
                </a:gridCol>
                <a:gridCol w="2467160">
                  <a:extLst>
                    <a:ext uri="{9D8B030D-6E8A-4147-A177-3AD203B41FA5}">
                      <a16:colId xmlns:a16="http://schemas.microsoft.com/office/drawing/2014/main" val="1594377684"/>
                    </a:ext>
                  </a:extLst>
                </a:gridCol>
                <a:gridCol w="2359998">
                  <a:extLst>
                    <a:ext uri="{9D8B030D-6E8A-4147-A177-3AD203B41FA5}">
                      <a16:colId xmlns:a16="http://schemas.microsoft.com/office/drawing/2014/main" val="136596829"/>
                    </a:ext>
                  </a:extLst>
                </a:gridCol>
              </a:tblGrid>
              <a:tr h="409539">
                <a:tc>
                  <a:txBody>
                    <a:bodyPr/>
                    <a:lstStyle/>
                    <a:p>
                      <a:pPr marL="0" algn="ctr" defTabSz="914400" rtl="0" eaLnBrk="1" latinLnBrk="1" hangingPunct="1"/>
                      <a:r>
                        <a:rPr lang="en-US" altLang="ko-KR" sz="1400" b="0" kern="1200" dirty="0">
                          <a:solidFill>
                            <a:prstClr val="white"/>
                          </a:solidFill>
                          <a:latin typeface="Calisto MT" panose="02040603050505030304" pitchFamily="18" charset="0"/>
                          <a:ea typeface="맑은 고딕" panose="020B0503020000020004" pitchFamily="50" charset="-127"/>
                          <a:cs typeface="+mn-cs"/>
                        </a:rPr>
                        <a:t>Level</a:t>
                      </a:r>
                      <a:endParaRPr lang="ko-KR" altLang="en-US" sz="14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algn="ctr" defTabSz="914400" rtl="0" eaLnBrk="1" latinLnBrk="1" hangingPunct="1"/>
                      <a:r>
                        <a:rPr lang="en-US" altLang="ko-KR" sz="1400" b="0" kern="1200" dirty="0">
                          <a:solidFill>
                            <a:prstClr val="white"/>
                          </a:solidFill>
                          <a:latin typeface="Calisto MT" panose="02040603050505030304" pitchFamily="18" charset="0"/>
                          <a:ea typeface="맑은 고딕" panose="020B0503020000020004" pitchFamily="50" charset="-127"/>
                          <a:cs typeface="+mn-cs"/>
                        </a:rPr>
                        <a:t>Course Title</a:t>
                      </a:r>
                      <a:endParaRPr lang="ko-KR" altLang="en-US" sz="14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algn="ctr" defTabSz="914400" rtl="0" eaLnBrk="1" latinLnBrk="1" hangingPunct="1"/>
                      <a:r>
                        <a:rPr lang="en-US" altLang="ko-KR" sz="1400" b="0" kern="1200" dirty="0">
                          <a:solidFill>
                            <a:prstClr val="white"/>
                          </a:solidFill>
                          <a:latin typeface="Calisto MT" panose="02040603050505030304" pitchFamily="18" charset="0"/>
                          <a:ea typeface="맑은 고딕" panose="020B0503020000020004" pitchFamily="50" charset="-127"/>
                          <a:cs typeface="+mn-cs"/>
                        </a:rPr>
                        <a:t>Duration</a:t>
                      </a:r>
                      <a:endParaRPr lang="ko-KR" altLang="en-US" sz="14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algn="ctr" defTabSz="914400" rtl="0" eaLnBrk="1" latinLnBrk="1" hangingPunct="1"/>
                      <a:r>
                        <a:rPr lang="en-US" altLang="ko-KR" sz="1200" b="0" kern="1200" dirty="0">
                          <a:solidFill>
                            <a:prstClr val="white"/>
                          </a:solidFill>
                          <a:latin typeface="Calisto MT" panose="02040603050505030304" pitchFamily="18" charset="0"/>
                          <a:ea typeface="맑은 고딕" panose="020B0503020000020004" pitchFamily="50" charset="-127"/>
                          <a:cs typeface="+mn-cs"/>
                        </a:rPr>
                        <a:t>Number of </a:t>
                      </a:r>
                    </a:p>
                    <a:p>
                      <a:pPr marL="0" algn="ctr" defTabSz="914400" rtl="0" eaLnBrk="1" latinLnBrk="1" hangingPunct="1"/>
                      <a:r>
                        <a:rPr lang="en-US" altLang="ko-KR" sz="1200" b="0" kern="1200" dirty="0">
                          <a:solidFill>
                            <a:prstClr val="white"/>
                          </a:solidFill>
                          <a:latin typeface="Calisto MT" panose="02040603050505030304" pitchFamily="18" charset="0"/>
                          <a:ea typeface="맑은 고딕" panose="020B0503020000020004" pitchFamily="50" charset="-127"/>
                          <a:cs typeface="+mn-cs"/>
                        </a:rPr>
                        <a:t>available seats</a:t>
                      </a:r>
                      <a:endParaRPr lang="ko-KR" altLang="en-US" sz="12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algn="ctr" defTabSz="914400" rtl="0" eaLnBrk="1" latinLnBrk="1" hangingPunct="1"/>
                      <a:r>
                        <a:rPr lang="en-US" altLang="ko-KR" sz="1400" b="0" kern="1200" dirty="0">
                          <a:solidFill>
                            <a:prstClr val="white"/>
                          </a:solidFill>
                          <a:latin typeface="Calisto MT" panose="02040603050505030304" pitchFamily="18" charset="0"/>
                          <a:ea typeface="맑은 고딕" panose="020B0503020000020004" pitchFamily="50" charset="-127"/>
                          <a:cs typeface="+mn-cs"/>
                        </a:rPr>
                        <a:t>Target audience</a:t>
                      </a:r>
                      <a:endParaRPr lang="ko-KR" altLang="en-US" sz="14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algn="ctr" defTabSz="914400" rtl="0" eaLnBrk="1" latinLnBrk="1" hangingPunct="1"/>
                      <a:r>
                        <a:rPr lang="en-US" altLang="ko-KR" sz="1400" b="0" kern="1200" dirty="0">
                          <a:solidFill>
                            <a:prstClr val="white"/>
                          </a:solidFill>
                          <a:latin typeface="Calisto MT" panose="02040603050505030304" pitchFamily="18" charset="0"/>
                          <a:ea typeface="맑은 고딕" panose="020B0503020000020004" pitchFamily="50" charset="-127"/>
                          <a:cs typeface="+mn-cs"/>
                        </a:rPr>
                        <a:t>Prerequisites </a:t>
                      </a:r>
                      <a:br>
                        <a:rPr lang="en-US" altLang="ko-KR" sz="1400" b="0" kern="1200" dirty="0">
                          <a:solidFill>
                            <a:prstClr val="white"/>
                          </a:solidFill>
                          <a:latin typeface="Calisto MT" panose="02040603050505030304" pitchFamily="18" charset="0"/>
                          <a:ea typeface="맑은 고딕" panose="020B0503020000020004" pitchFamily="50" charset="-127"/>
                          <a:cs typeface="+mn-cs"/>
                        </a:rPr>
                      </a:br>
                      <a:r>
                        <a:rPr lang="en-US" altLang="ko-KR" sz="1400" b="0" kern="1200" dirty="0">
                          <a:solidFill>
                            <a:prstClr val="white"/>
                          </a:solidFill>
                          <a:latin typeface="Calisto MT" panose="02040603050505030304" pitchFamily="18" charset="0"/>
                          <a:ea typeface="맑은 고딕" panose="020B0503020000020004" pitchFamily="50" charset="-127"/>
                          <a:cs typeface="+mn-cs"/>
                        </a:rPr>
                        <a:t>(for trainees)</a:t>
                      </a:r>
                      <a:endParaRPr lang="ko-KR" altLang="en-US" sz="14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780964563"/>
                  </a:ext>
                </a:extLst>
              </a:tr>
              <a:tr h="1035894">
                <a:tc rowSpan="3">
                  <a:txBody>
                    <a:bodyPr/>
                    <a:lstStyle/>
                    <a:p>
                      <a:pPr marL="0" algn="ctr" defTabSz="914400" rtl="0" eaLnBrk="1" latinLnBrk="1" hangingPunct="1"/>
                      <a:r>
                        <a:rPr lang="en-US" altLang="ko-KR" sz="1400" b="1" kern="1200" dirty="0">
                          <a:solidFill>
                            <a:schemeClr val="tx1"/>
                          </a:solidFill>
                          <a:latin typeface="Calisto MT" panose="02040603050505030304" pitchFamily="18" charset="0"/>
                          <a:ea typeface="맑은 고딕" panose="020B0503020000020004" pitchFamily="50" charset="-127"/>
                          <a:cs typeface="+mn-cs"/>
                        </a:rPr>
                        <a:t>Baseline</a:t>
                      </a:r>
                    </a:p>
                    <a:p>
                      <a:pPr marL="0" algn="ctr" defTabSz="914400" rtl="0" eaLnBrk="1" latinLnBrk="1" hangingPunct="1"/>
                      <a:r>
                        <a:rPr lang="en-US" altLang="ko-KR" sz="1400" b="1" kern="1200" dirty="0">
                          <a:solidFill>
                            <a:schemeClr val="tx1"/>
                          </a:solidFill>
                          <a:latin typeface="Calisto MT" panose="02040603050505030304" pitchFamily="18" charset="0"/>
                          <a:ea typeface="맑은 고딕" panose="020B0503020000020004" pitchFamily="50" charset="-127"/>
                          <a:cs typeface="+mn-cs"/>
                        </a:rPr>
                        <a:t>Skills</a:t>
                      </a:r>
                      <a:endParaRPr lang="ko-KR" altLang="en-US" sz="1400" b="1" kern="1200" dirty="0">
                        <a:solidFill>
                          <a:schemeClr val="tx1"/>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[CCF] Cybersecurity and Cybercrime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400" b="1" dirty="0">
                          <a:solidFill>
                            <a:prstClr val="black"/>
                          </a:solidFill>
                          <a:latin typeface="Calisto MT" panose="02040603050505030304" pitchFamily="18" charset="0"/>
                          <a:ea typeface="+mn-ea"/>
                        </a:rPr>
                        <a:t>Foundation</a:t>
                      </a:r>
                      <a:endParaRPr kumimoji="0" lang="ko-KR" altLang="en-US" sz="1400" b="1" i="0" u="none" strike="noStrike" kern="1200" cap="none" spc="0" normalizeH="0" baseline="0" noProof="0" dirty="0">
                        <a:ln>
                          <a:noFill/>
                        </a:ln>
                        <a:solidFill>
                          <a:prstClr val="black"/>
                        </a:solidFill>
                        <a:effectLst/>
                        <a:uLnTx/>
                        <a:uFillTx/>
                        <a:latin typeface="Calisto MT" panose="0204060305050503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14 – 16 Mar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t>3 days, 8 hours/day</a:t>
                      </a:r>
                      <a:b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b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t>(8:00 – 16:00)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t>= 24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prstClr val="black"/>
                          </a:solidFill>
                          <a:effectLst/>
                          <a:uLnTx/>
                          <a:uFillTx/>
                          <a:latin typeface="Calisto MT" panose="02040603050505030304" pitchFamily="18" charset="0"/>
                          <a:ea typeface="맑은 고딕" panose="020B0503020000020004" pitchFamily="50" charset="-127"/>
                          <a:cs typeface="+mn-cs"/>
                        </a:rPr>
                        <a:t>20</a:t>
                      </a:r>
                      <a:endParaRPr kumimoji="0" lang="en-US" altLang="ko-KR" sz="14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Network Administrators </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System Administrators </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Security Operation Center (SOC)</a:t>
                      </a:r>
                      <a:endParaRPr kumimoji="0" lang="ko-KR" altLang="en-US"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endParaRP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First Responder</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Network specialist investigator</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Internet crime investigator</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Network crime investigator</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Network Forensics Investigator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6493016"/>
                  </a:ext>
                </a:extLst>
              </a:tr>
              <a:tr h="650445">
                <a:tc vMerge="1">
                  <a:txBody>
                    <a:bodyPr/>
                    <a:lstStyle/>
                    <a:p>
                      <a:pPr marL="0" algn="ctr" defTabSz="914400" rtl="0" eaLnBrk="1" latinLnBrk="1" hangingPunct="1"/>
                      <a:endParaRPr lang="ko-KR" altLang="en-US" sz="14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defRPr/>
                      </a:pPr>
                      <a:r>
                        <a:rPr kumimoji="0" lang="en-US" altLang="ko-KR" sz="1400" b="1"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[OCF] Offensive Cybersecurity Foundation</a:t>
                      </a:r>
                      <a:endParaRPr kumimoji="0" lang="ko-KR" altLang="en-US" sz="1400" b="1" i="0" u="none" strike="noStrike" kern="1200" cap="none" spc="0" normalizeH="0" baseline="0" noProof="0" dirty="0">
                        <a:ln>
                          <a:noFill/>
                        </a:ln>
                        <a:solidFill>
                          <a:prstClr val="black"/>
                        </a:solidFill>
                        <a:effectLst/>
                        <a:uLnTx/>
                        <a:uFillTx/>
                        <a:latin typeface="Calisto MT" panose="0204060305050503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23 – 25 May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t>3 days, 8 hours/day</a:t>
                      </a:r>
                      <a:b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b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t>(8:00 – 16:00)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t>= 24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prstClr val="black"/>
                          </a:solidFill>
                          <a:effectLst/>
                          <a:uLnTx/>
                          <a:uFillTx/>
                          <a:latin typeface="Calisto MT" panose="02040603050505030304" pitchFamily="18" charset="0"/>
                          <a:ea typeface="맑은 고딕" panose="020B0503020000020004" pitchFamily="50" charset="-127"/>
                          <a:cs typeface="+mn-cs"/>
                        </a:rPr>
                        <a:t>20</a:t>
                      </a:r>
                      <a:endParaRPr kumimoji="0" lang="en-US" altLang="ko-KR" sz="14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Network Administrators </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System Administrators </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Security Operation Center (SOC)</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Entry level cyber security beginner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9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[CCF] Cybersecurity and Cybercrime Foundation</a:t>
                      </a:r>
                      <a:endParaRPr kumimoji="0" lang="ko-KR" altLang="en-US" sz="9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5642289"/>
                  </a:ext>
                </a:extLst>
              </a:tr>
              <a:tr h="650445">
                <a:tc vMerge="1">
                  <a:txBody>
                    <a:bodyPr/>
                    <a:lstStyle/>
                    <a:p>
                      <a:pPr marL="0" algn="ctr" defTabSz="914400" rtl="0" eaLnBrk="1" latinLnBrk="1" hangingPunct="1"/>
                      <a:endParaRPr lang="ko-KR" altLang="en-US" sz="14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[NSF] Network Forensics Foundation</a:t>
                      </a:r>
                      <a:endParaRPr kumimoji="0" lang="ko-KR" altLang="en-US" sz="1400" b="1" i="0" u="none" strike="noStrike" kern="1200" cap="none" spc="0" normalizeH="0" baseline="0" noProof="0" dirty="0">
                        <a:ln>
                          <a:noFill/>
                        </a:ln>
                        <a:solidFill>
                          <a:prstClr val="black"/>
                        </a:solidFill>
                        <a:effectLst/>
                        <a:uLnTx/>
                        <a:uFillTx/>
                        <a:latin typeface="Calisto MT" panose="0204060305050503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6 – 8 June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t>3 days, 8 hours/day</a:t>
                      </a:r>
                      <a:b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b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t>(8:00 – 16:00)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t>= 24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prstClr val="black"/>
                          </a:solidFill>
                          <a:effectLst/>
                          <a:uLnTx/>
                          <a:uFillTx/>
                          <a:latin typeface="Calisto MT" panose="02040603050505030304" pitchFamily="18" charset="0"/>
                          <a:ea typeface="맑은 고딕" panose="020B0503020000020004" pitchFamily="50" charset="-127"/>
                          <a:cs typeface="+mn-cs"/>
                        </a:rPr>
                        <a:t>20</a:t>
                      </a:r>
                      <a:endParaRPr kumimoji="0" lang="en-US" altLang="ko-KR" sz="14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Network Administrators</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System Administrators </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Security Operation Center (SOC)</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Network specialist investigator</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Internet crime investigator</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Network crime investigator</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Network Forensics Investigator</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0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Cybercrime officer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9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[CCF] Cybersecurity and Cybercrime Foundation</a:t>
                      </a:r>
                      <a:endParaRPr kumimoji="0" lang="ko-KR" altLang="en-US" sz="9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3922807"/>
                  </a:ext>
                </a:extLst>
              </a:tr>
              <a:tr h="650445">
                <a:tc rowSpan="2">
                  <a:txBody>
                    <a:bodyPr/>
                    <a:lstStyle/>
                    <a:p>
                      <a:pPr marL="0" algn="ctr" defTabSz="914400" rtl="0" eaLnBrk="1" latinLnBrk="1" hangingPunct="1"/>
                      <a:r>
                        <a:rPr lang="en-US" altLang="ko-KR" sz="1400" b="1" kern="1200" dirty="0">
                          <a:solidFill>
                            <a:prstClr val="white"/>
                          </a:solidFill>
                          <a:latin typeface="Calisto MT" panose="02040603050505030304" pitchFamily="18" charset="0"/>
                          <a:ea typeface="맑은 고딕" panose="020B0503020000020004" pitchFamily="50" charset="-127"/>
                          <a:cs typeface="+mn-cs"/>
                        </a:rPr>
                        <a:t>Intermediate</a:t>
                      </a:r>
                    </a:p>
                    <a:p>
                      <a:pPr marL="0" algn="ctr" defTabSz="914400" rtl="0" eaLnBrk="1" latinLnBrk="1" hangingPunct="1"/>
                      <a:r>
                        <a:rPr lang="en-US" altLang="ko-KR" sz="1400" b="1" kern="1200" dirty="0">
                          <a:solidFill>
                            <a:prstClr val="white"/>
                          </a:solidFill>
                          <a:latin typeface="Calisto MT" panose="02040603050505030304" pitchFamily="18" charset="0"/>
                          <a:ea typeface="맑은 고딕" panose="020B0503020000020004" pitchFamily="50" charset="-127"/>
                          <a:cs typeface="+mn-cs"/>
                        </a:rPr>
                        <a:t>Skills</a:t>
                      </a:r>
                      <a:endParaRPr lang="ko-KR" altLang="en-US" sz="1400" b="1"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67171"/>
                    </a:solidFill>
                  </a:tcPr>
                </a:tc>
                <a:tc>
                  <a:txBody>
                    <a:bodyPr/>
                    <a:lstStyle/>
                    <a:p>
                      <a:pPr algn="ctr">
                        <a:defRPr/>
                      </a:pPr>
                      <a:r>
                        <a:rPr kumimoji="0" lang="en-US" altLang="ko-KR" sz="1400" b="1"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[WLA] Web Hacking and Log Analysis</a:t>
                      </a:r>
                      <a:endParaRPr kumimoji="0" lang="ko-KR" altLang="en-US" sz="1400" b="1" i="0" u="none" strike="noStrike" kern="1200" cap="none" spc="0" normalizeH="0" baseline="0" noProof="0" dirty="0">
                        <a:ln>
                          <a:noFill/>
                        </a:ln>
                        <a:solidFill>
                          <a:prstClr val="black"/>
                        </a:solidFill>
                        <a:effectLst/>
                        <a:uLnTx/>
                        <a:uFillTx/>
                        <a:latin typeface="Calisto MT" panose="0204060305050503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4 days, 8 hours/day</a:t>
                      </a:r>
                      <a:b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b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(first 3 days: 8:00-16:00)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(last day: 8:00-12:00)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 28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prstClr val="black"/>
                          </a:solidFill>
                          <a:effectLst/>
                          <a:uLnTx/>
                          <a:uFillTx/>
                          <a:latin typeface="Calisto MT" panose="02040603050505030304" pitchFamily="18" charset="0"/>
                          <a:ea typeface="+mn-ea"/>
                          <a:cs typeface="+mn-cs"/>
                        </a:rPr>
                        <a:t>15</a:t>
                      </a:r>
                      <a:endParaRPr kumimoji="0" lang="en-US" altLang="ko-KR" sz="14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altLang="ko-KR" sz="9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9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[CCF] Cybersecurity and Cybercrime Foundation</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9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[NFF] Network Forensics Foundation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6694160"/>
                  </a:ext>
                </a:extLst>
              </a:tr>
              <a:tr h="650445">
                <a:tc vMerge="1">
                  <a:txBody>
                    <a:bodyPr/>
                    <a:lstStyle/>
                    <a:p>
                      <a:pPr marL="0" algn="ctr" defTabSz="914400" rtl="0" eaLnBrk="1" latinLnBrk="1" hangingPunct="1"/>
                      <a:endParaRPr lang="ko-KR" altLang="en-US" sz="14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[MAA] Malware and APT Analysis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4 days, 8 hours/day</a:t>
                      </a:r>
                      <a:b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b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(first 3 days: 8:00-16:00)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(last day: 8:00-12:00)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 28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smtClean="0">
                          <a:ln>
                            <a:noFill/>
                          </a:ln>
                          <a:solidFill>
                            <a:prstClr val="black"/>
                          </a:solidFill>
                          <a:effectLst/>
                          <a:uLnTx/>
                          <a:uFillTx/>
                          <a:latin typeface="Calisto MT" panose="02040603050505030304" pitchFamily="18" charset="0"/>
                          <a:ea typeface="+mn-ea"/>
                          <a:cs typeface="+mn-cs"/>
                        </a:rPr>
                        <a:t>15</a:t>
                      </a:r>
                      <a:endParaRPr kumimoji="0" lang="en-US" altLang="ko-KR" sz="14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ko-KR" altLang="en-US" sz="9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9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[CCF] Cybersecurity and Cybercrime Foundation</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9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[NFF] Network Forensics Foundation</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9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[WLA] Web Hacking and Log Analysis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5194712"/>
                  </a:ext>
                </a:extLst>
              </a:tr>
            </a:tbl>
          </a:graphicData>
        </a:graphic>
      </p:graphicFrame>
    </p:spTree>
    <p:extLst>
      <p:ext uri="{BB962C8B-B14F-4D97-AF65-F5344CB8AC3E}">
        <p14:creationId xmlns:p14="http://schemas.microsoft.com/office/powerpoint/2010/main" val="1963920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슬라이드 번호 개체 틀 20">
            <a:extLst>
              <a:ext uri="{FF2B5EF4-FFF2-40B4-BE49-F238E27FC236}">
                <a16:creationId xmlns:a16="http://schemas.microsoft.com/office/drawing/2014/main" id="{2F689ED9-8223-44DC-B203-9A3EFDD1DEA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8137E-C9A8-4171-A56F-91A76DE8205E}" type="slidenum">
              <a:rPr kumimoji="0" lang="ar-A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ar-A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endParaRPr>
          </a:p>
        </p:txBody>
      </p:sp>
      <p:graphicFrame>
        <p:nvGraphicFramePr>
          <p:cNvPr id="51" name="표 2">
            <a:extLst>
              <a:ext uri="{FF2B5EF4-FFF2-40B4-BE49-F238E27FC236}">
                <a16:creationId xmlns:a16="http://schemas.microsoft.com/office/drawing/2014/main" id="{A4EBD22D-D6E4-4C11-9942-8731F2552622}"/>
              </a:ext>
            </a:extLst>
          </p:cNvPr>
          <p:cNvGraphicFramePr>
            <a:graphicFrameLocks noGrp="1"/>
          </p:cNvGraphicFramePr>
          <p:nvPr>
            <p:extLst>
              <p:ext uri="{D42A27DB-BD31-4B8C-83A1-F6EECF244321}">
                <p14:modId xmlns:p14="http://schemas.microsoft.com/office/powerpoint/2010/main" val="331204211"/>
              </p:ext>
            </p:extLst>
          </p:nvPr>
        </p:nvGraphicFramePr>
        <p:xfrm>
          <a:off x="721188" y="1366797"/>
          <a:ext cx="10759563" cy="4797070"/>
        </p:xfrm>
        <a:graphic>
          <a:graphicData uri="http://schemas.openxmlformats.org/drawingml/2006/table">
            <a:tbl>
              <a:tblPr firstRow="1" bandRow="1">
                <a:tableStyleId>{5C22544A-7EE6-4342-B048-85BDC9FD1C3A}</a:tableStyleId>
              </a:tblPr>
              <a:tblGrid>
                <a:gridCol w="1279947">
                  <a:extLst>
                    <a:ext uri="{9D8B030D-6E8A-4147-A177-3AD203B41FA5}">
                      <a16:colId xmlns:a16="http://schemas.microsoft.com/office/drawing/2014/main" val="1539025951"/>
                    </a:ext>
                  </a:extLst>
                </a:gridCol>
                <a:gridCol w="1726205">
                  <a:extLst>
                    <a:ext uri="{9D8B030D-6E8A-4147-A177-3AD203B41FA5}">
                      <a16:colId xmlns:a16="http://schemas.microsoft.com/office/drawing/2014/main" val="2181922309"/>
                    </a:ext>
                  </a:extLst>
                </a:gridCol>
                <a:gridCol w="7753411">
                  <a:extLst>
                    <a:ext uri="{9D8B030D-6E8A-4147-A177-3AD203B41FA5}">
                      <a16:colId xmlns:a16="http://schemas.microsoft.com/office/drawing/2014/main" val="1079044070"/>
                    </a:ext>
                  </a:extLst>
                </a:gridCol>
              </a:tblGrid>
              <a:tr h="316510">
                <a:tc>
                  <a:txBody>
                    <a:bodyPr/>
                    <a:lstStyle/>
                    <a:p>
                      <a:pPr marL="0" algn="ctr" defTabSz="914400" rtl="0" eaLnBrk="1" latinLnBrk="1" hangingPunct="1"/>
                      <a:r>
                        <a:rPr lang="en-US" altLang="ko-KR" sz="1400" b="0" kern="1200" dirty="0">
                          <a:solidFill>
                            <a:prstClr val="white"/>
                          </a:solidFill>
                          <a:latin typeface="Calisto MT" panose="02040603050505030304" pitchFamily="18" charset="0"/>
                          <a:ea typeface="맑은 고딕" panose="020B0503020000020004" pitchFamily="50" charset="-127"/>
                          <a:cs typeface="+mn-cs"/>
                        </a:rPr>
                        <a:t>Level</a:t>
                      </a:r>
                      <a:endParaRPr lang="ko-KR" altLang="en-US" sz="14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algn="ctr" defTabSz="914400" rtl="0" eaLnBrk="1" latinLnBrk="1" hangingPunct="1"/>
                      <a:r>
                        <a:rPr lang="en-US" altLang="ko-KR" sz="1400" b="0" kern="1200" dirty="0">
                          <a:solidFill>
                            <a:prstClr val="white"/>
                          </a:solidFill>
                          <a:latin typeface="Calisto MT" panose="02040603050505030304" pitchFamily="18" charset="0"/>
                          <a:ea typeface="맑은 고딕" panose="020B0503020000020004" pitchFamily="50" charset="-127"/>
                          <a:cs typeface="+mn-cs"/>
                        </a:rPr>
                        <a:t>Course Title</a:t>
                      </a:r>
                      <a:endParaRPr lang="ko-KR" altLang="en-US" sz="14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algn="ctr" defTabSz="914400" rtl="0" eaLnBrk="1" latinLnBrk="1" hangingPunct="1"/>
                      <a:r>
                        <a:rPr lang="en-US" altLang="ko-KR" sz="1400" b="0" kern="1200" dirty="0">
                          <a:solidFill>
                            <a:prstClr val="white"/>
                          </a:solidFill>
                          <a:latin typeface="Calisto MT" panose="02040603050505030304" pitchFamily="18" charset="0"/>
                          <a:ea typeface="맑은 고딕" panose="020B0503020000020004" pitchFamily="50" charset="-127"/>
                          <a:cs typeface="+mn-cs"/>
                        </a:rPr>
                        <a:t>Learning\Training outcomes</a:t>
                      </a:r>
                      <a:endParaRPr lang="ko-KR" altLang="en-US" sz="14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780964563"/>
                  </a:ext>
                </a:extLst>
              </a:tr>
              <a:tr h="771693">
                <a:tc rowSpan="3">
                  <a:txBody>
                    <a:bodyPr/>
                    <a:lstStyle/>
                    <a:p>
                      <a:pPr marL="0" algn="ctr" defTabSz="914400" rtl="0" eaLnBrk="1" latinLnBrk="1" hangingPunct="1"/>
                      <a:r>
                        <a:rPr lang="en-US" altLang="ko-KR" sz="1400" b="1" kern="1200" dirty="0">
                          <a:solidFill>
                            <a:schemeClr val="tx1"/>
                          </a:solidFill>
                          <a:latin typeface="Calisto MT" panose="02040603050505030304" pitchFamily="18" charset="0"/>
                          <a:ea typeface="+mn-ea"/>
                          <a:cs typeface="+mn-cs"/>
                        </a:rPr>
                        <a:t>Baseline</a:t>
                      </a:r>
                    </a:p>
                    <a:p>
                      <a:pPr marL="0" algn="ctr" defTabSz="914400" rtl="0" eaLnBrk="1" latinLnBrk="1" hangingPunct="1"/>
                      <a:r>
                        <a:rPr lang="en-US" altLang="ko-KR" sz="1400" b="1" kern="1200" dirty="0">
                          <a:solidFill>
                            <a:schemeClr val="tx1"/>
                          </a:solidFill>
                          <a:latin typeface="Calisto MT" panose="02040603050505030304" pitchFamily="18" charset="0"/>
                          <a:ea typeface="+mn-ea"/>
                          <a:cs typeface="+mn-cs"/>
                        </a:rPr>
                        <a:t>Skills</a:t>
                      </a:r>
                      <a:endParaRPr lang="ko-KR" altLang="en-US" sz="1400" b="1" kern="1200" dirty="0">
                        <a:solidFill>
                          <a:schemeClr val="tx1"/>
                        </a:solidFill>
                        <a:latin typeface="Calisto MT" panose="0204060305050503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DC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Cybersecurity and Cybercrime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1400" b="1" dirty="0">
                          <a:solidFill>
                            <a:prstClr val="black"/>
                          </a:solidFill>
                          <a:latin typeface="Calisto MT" panose="02040603050505030304" pitchFamily="18" charset="0"/>
                          <a:ea typeface="+mn-ea"/>
                        </a:rPr>
                        <a:t>Foundation</a:t>
                      </a:r>
                      <a:endParaRPr kumimoji="0" lang="ko-KR" altLang="en-US" sz="1400" b="1" i="0" u="none" strike="noStrike" kern="1200" cap="none" spc="0" normalizeH="0" baseline="0" noProof="0" dirty="0">
                        <a:ln>
                          <a:noFill/>
                        </a:ln>
                        <a:solidFill>
                          <a:prstClr val="black"/>
                        </a:solidFill>
                        <a:effectLst/>
                        <a:uLnTx/>
                        <a:uFillTx/>
                        <a:latin typeface="Calisto MT" panose="0204060305050503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Understand knowledge of cybersecurity key elements (C.I.A) and cybercrime types. </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Gain skills to analysis and response for phishing cybercrime. </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Gain skills of network passive and active packet analysis for identifying network-related cybercrime.</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Create the ability to evaluate cyber-attacks techniques carried out by organized cybercrime.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6493016"/>
                  </a:ext>
                </a:extLst>
              </a:tr>
              <a:tr h="771693">
                <a:tc vMerge="1">
                  <a:txBody>
                    <a:bodyPr/>
                    <a:lstStyle/>
                    <a:p>
                      <a:pPr marL="0" algn="ctr" defTabSz="914400" rtl="0" eaLnBrk="1" latinLnBrk="1" hangingPunct="1"/>
                      <a:endParaRPr lang="ko-KR" altLang="en-US" sz="14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defRPr/>
                      </a:pPr>
                      <a:r>
                        <a:rPr kumimoji="0" lang="en-US" altLang="ko-KR" sz="1400" b="1"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Offensive Cybersecurity Foundation</a:t>
                      </a:r>
                      <a:endParaRPr kumimoji="0" lang="ko-KR" altLang="en-US" sz="1400" b="1" i="0" u="none" strike="noStrike" kern="1200" cap="none" spc="0" normalizeH="0" baseline="0" noProof="0" dirty="0">
                        <a:ln>
                          <a:noFill/>
                        </a:ln>
                        <a:solidFill>
                          <a:prstClr val="black"/>
                        </a:solidFill>
                        <a:effectLst/>
                        <a:uLnTx/>
                        <a:uFillTx/>
                        <a:latin typeface="Calisto MT" panose="0204060305050503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Understand the dangerous actors that pose cyber threats in cyberspace.</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Learn the techniques and tools used in cyber attacks to understand a hacker's perspective.</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Practice attacking skills and learn how to defense for these attacks.</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Gain the ability to determine the various cyber-attack evidence left by the attacker.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5642289"/>
                  </a:ext>
                </a:extLst>
              </a:tr>
              <a:tr h="771693">
                <a:tc vMerge="1">
                  <a:txBody>
                    <a:bodyPr/>
                    <a:lstStyle/>
                    <a:p>
                      <a:pPr marL="0" algn="ctr" defTabSz="914400" rtl="0" eaLnBrk="1" latinLnBrk="1" hangingPunct="1"/>
                      <a:endParaRPr lang="ko-KR" altLang="en-US" sz="14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Network Forensics Foundation</a:t>
                      </a:r>
                      <a:endParaRPr kumimoji="0" lang="ko-KR" altLang="en-US" sz="1400" b="1" i="0" u="none" strike="noStrike" kern="1200" cap="none" spc="0" normalizeH="0" baseline="0" noProof="0" dirty="0">
                        <a:ln>
                          <a:noFill/>
                        </a:ln>
                        <a:solidFill>
                          <a:prstClr val="black"/>
                        </a:solidFill>
                        <a:effectLst/>
                        <a:uLnTx/>
                        <a:uFillTx/>
                        <a:latin typeface="Calisto MT" panose="0204060305050503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Understand knowledge of the tools and procedures required for network forensics.  </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Gain skills of collecting forensic evidence from a variety of network devices.</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Learn skills of tracking cyber criminals' traces on the network.</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Create the ability to analyze correlation attacks and incident response occurring in the network.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3922807"/>
                  </a:ext>
                </a:extLst>
              </a:tr>
              <a:tr h="943180">
                <a:tc rowSpan="2">
                  <a:txBody>
                    <a:bodyPr/>
                    <a:lstStyle/>
                    <a:p>
                      <a:pPr marL="0" algn="ctr" defTabSz="914400" rtl="0" eaLnBrk="1" latinLnBrk="1" hangingPunct="1"/>
                      <a:r>
                        <a:rPr lang="en-US" altLang="ko-KR" sz="1400" b="1" kern="1200" dirty="0">
                          <a:solidFill>
                            <a:prstClr val="white"/>
                          </a:solidFill>
                          <a:latin typeface="Calisto MT" panose="02040603050505030304" pitchFamily="18" charset="0"/>
                          <a:ea typeface="+mn-ea"/>
                          <a:cs typeface="+mn-cs"/>
                        </a:rPr>
                        <a:t>Intermediate</a:t>
                      </a:r>
                    </a:p>
                    <a:p>
                      <a:pPr marL="0" algn="ctr" defTabSz="914400" rtl="0" eaLnBrk="1" latinLnBrk="1" hangingPunct="1"/>
                      <a:r>
                        <a:rPr lang="en-US" altLang="ko-KR" sz="1400" b="1" kern="1200" dirty="0">
                          <a:solidFill>
                            <a:prstClr val="white"/>
                          </a:solidFill>
                          <a:latin typeface="Calisto MT" panose="02040603050505030304" pitchFamily="18" charset="0"/>
                          <a:ea typeface="+mn-ea"/>
                          <a:cs typeface="+mn-cs"/>
                        </a:rPr>
                        <a:t>Skills</a:t>
                      </a:r>
                      <a:endParaRPr lang="ko-KR" altLang="en-US" sz="1400" b="1" kern="1200" dirty="0">
                        <a:solidFill>
                          <a:prstClr val="white"/>
                        </a:solidFill>
                        <a:latin typeface="Calisto MT" panose="0204060305050503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67171"/>
                    </a:solidFill>
                  </a:tcPr>
                </a:tc>
                <a:tc>
                  <a:txBody>
                    <a:bodyPr/>
                    <a:lstStyle/>
                    <a:p>
                      <a:pPr algn="ctr">
                        <a:defRPr/>
                      </a:pPr>
                      <a:r>
                        <a:rPr kumimoji="0" lang="en-US" altLang="ko-KR" sz="1400" b="1"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Web Hacking and Log Analysis</a:t>
                      </a:r>
                      <a:endParaRPr kumimoji="0" lang="ko-KR" altLang="en-US" sz="1400" b="1" i="0" u="none" strike="noStrike" kern="1200" cap="none" spc="0" normalizeH="0" baseline="0" noProof="0" dirty="0">
                        <a:ln>
                          <a:noFill/>
                        </a:ln>
                        <a:solidFill>
                          <a:prstClr val="black"/>
                        </a:solidFill>
                        <a:effectLst/>
                        <a:uLnTx/>
                        <a:uFillTx/>
                        <a:latin typeface="Calisto MT" panose="02040603050505030304" pitchFamily="18"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Understand the different types of web logs and types of web hacks.</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Gain the ability to analyze common web attack logs and obfuscated web attack logs.</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Learn skills of deleting web logs by attackers and learn how to retain web logs securely.</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Learn skills to analyze large volumes of web logs through big data analysis technology.</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Gain the ability to quickly analyze web logs to track attackers when web cyber-attack happened.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6694160"/>
                  </a:ext>
                </a:extLst>
              </a:tr>
              <a:tr h="943180">
                <a:tc vMerge="1">
                  <a:txBody>
                    <a:bodyPr/>
                    <a:lstStyle/>
                    <a:p>
                      <a:pPr marL="0" algn="ctr" defTabSz="914400" rtl="0" eaLnBrk="1" latinLnBrk="1" hangingPunct="1"/>
                      <a:endParaRPr lang="ko-KR" altLang="en-US" sz="14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Malware and APT Analysis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Understand recent trends of malicious codes and the activities of the advanced persistent threat (APT) group.</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Learn skills that can use various tools necessary to analyze malicious code.</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Gain the ability to analyze techniques used in fileless and Ransomware malware.</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Create the ability to evaluate cyber operations of state-supported APT groups through actual malware analysis.</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Gain the ability to quickly analyze when new malware or APT groups are discovered.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5194712"/>
                  </a:ext>
                </a:extLst>
              </a:tr>
            </a:tbl>
          </a:graphicData>
        </a:graphic>
      </p:graphicFrame>
    </p:spTree>
    <p:extLst>
      <p:ext uri="{BB962C8B-B14F-4D97-AF65-F5344CB8AC3E}">
        <p14:creationId xmlns:p14="http://schemas.microsoft.com/office/powerpoint/2010/main" val="33415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슬라이드 번호 개체 틀 20">
            <a:extLst>
              <a:ext uri="{FF2B5EF4-FFF2-40B4-BE49-F238E27FC236}">
                <a16:creationId xmlns:a16="http://schemas.microsoft.com/office/drawing/2014/main" id="{2F689ED9-8223-44DC-B203-9A3EFDD1DEA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8137E-C9A8-4171-A56F-91A76DE8205E}" type="slidenum">
              <a:rPr kumimoji="0" lang="ar-A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ar-A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endParaRPr>
          </a:p>
        </p:txBody>
      </p:sp>
      <p:graphicFrame>
        <p:nvGraphicFramePr>
          <p:cNvPr id="51" name="표 2">
            <a:extLst>
              <a:ext uri="{FF2B5EF4-FFF2-40B4-BE49-F238E27FC236}">
                <a16:creationId xmlns:a16="http://schemas.microsoft.com/office/drawing/2014/main" id="{A4EBD22D-D6E4-4C11-9942-8731F2552622}"/>
              </a:ext>
            </a:extLst>
          </p:cNvPr>
          <p:cNvGraphicFramePr>
            <a:graphicFrameLocks noGrp="1"/>
          </p:cNvGraphicFramePr>
          <p:nvPr>
            <p:extLst>
              <p:ext uri="{D42A27DB-BD31-4B8C-83A1-F6EECF244321}">
                <p14:modId xmlns:p14="http://schemas.microsoft.com/office/powerpoint/2010/main" val="2711863596"/>
              </p:ext>
            </p:extLst>
          </p:nvPr>
        </p:nvGraphicFramePr>
        <p:xfrm>
          <a:off x="716218" y="1804945"/>
          <a:ext cx="10759562" cy="4373880"/>
        </p:xfrm>
        <a:graphic>
          <a:graphicData uri="http://schemas.openxmlformats.org/drawingml/2006/table">
            <a:tbl>
              <a:tblPr firstRow="1" bandRow="1">
                <a:tableStyleId>{5C22544A-7EE6-4342-B048-85BDC9FD1C3A}</a:tableStyleId>
              </a:tblPr>
              <a:tblGrid>
                <a:gridCol w="922677">
                  <a:extLst>
                    <a:ext uri="{9D8B030D-6E8A-4147-A177-3AD203B41FA5}">
                      <a16:colId xmlns:a16="http://schemas.microsoft.com/office/drawing/2014/main" val="1539025951"/>
                    </a:ext>
                  </a:extLst>
                </a:gridCol>
                <a:gridCol w="1284270">
                  <a:extLst>
                    <a:ext uri="{9D8B030D-6E8A-4147-A177-3AD203B41FA5}">
                      <a16:colId xmlns:a16="http://schemas.microsoft.com/office/drawing/2014/main" val="2181922309"/>
                    </a:ext>
                  </a:extLst>
                </a:gridCol>
                <a:gridCol w="2200519">
                  <a:extLst>
                    <a:ext uri="{9D8B030D-6E8A-4147-A177-3AD203B41FA5}">
                      <a16:colId xmlns:a16="http://schemas.microsoft.com/office/drawing/2014/main" val="1079044070"/>
                    </a:ext>
                  </a:extLst>
                </a:gridCol>
                <a:gridCol w="4662618">
                  <a:extLst>
                    <a:ext uri="{9D8B030D-6E8A-4147-A177-3AD203B41FA5}">
                      <a16:colId xmlns:a16="http://schemas.microsoft.com/office/drawing/2014/main" val="3174750764"/>
                    </a:ext>
                  </a:extLst>
                </a:gridCol>
                <a:gridCol w="1689478">
                  <a:extLst>
                    <a:ext uri="{9D8B030D-6E8A-4147-A177-3AD203B41FA5}">
                      <a16:colId xmlns:a16="http://schemas.microsoft.com/office/drawing/2014/main" val="3707889772"/>
                    </a:ext>
                  </a:extLst>
                </a:gridCol>
              </a:tblGrid>
              <a:tr h="988707">
                <a:tc>
                  <a:txBody>
                    <a:bodyPr/>
                    <a:lstStyle/>
                    <a:p>
                      <a:pPr marL="0" algn="ctr" defTabSz="914400" rtl="0" eaLnBrk="1" latinLnBrk="1" hangingPunct="1"/>
                      <a:r>
                        <a:rPr lang="en-US" altLang="ko-KR" sz="1300" b="0" kern="1200" dirty="0">
                          <a:solidFill>
                            <a:prstClr val="white"/>
                          </a:solidFill>
                          <a:latin typeface="Calisto MT" panose="02040603050505030304" pitchFamily="18" charset="0"/>
                          <a:ea typeface="맑은 고딕" panose="020B0503020000020004" pitchFamily="50" charset="-127"/>
                          <a:cs typeface="+mn-cs"/>
                        </a:rPr>
                        <a:t>Learning Outcome Code</a:t>
                      </a:r>
                      <a:endParaRPr lang="ko-KR" altLang="en-US" sz="13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algn="ctr" defTabSz="914400" rtl="0" eaLnBrk="1" latinLnBrk="1" hangingPunct="1"/>
                      <a:r>
                        <a:rPr lang="en-US" altLang="ko-KR" sz="1300" b="0" kern="1200" dirty="0">
                          <a:solidFill>
                            <a:prstClr val="white"/>
                          </a:solidFill>
                          <a:latin typeface="Calisto MT" panose="02040603050505030304" pitchFamily="18" charset="0"/>
                          <a:ea typeface="+mn-ea"/>
                          <a:cs typeface="+mn-cs"/>
                        </a:rPr>
                        <a:t>Type of Intended Outcome</a:t>
                      </a:r>
                    </a:p>
                    <a:p>
                      <a:pPr marL="0" algn="ctr" defTabSz="914400" rtl="0" eaLnBrk="1" latinLnBrk="1" hangingPunct="1"/>
                      <a:r>
                        <a:rPr lang="en-US" altLang="ko-KR" sz="1300" b="0" kern="1200" dirty="0">
                          <a:solidFill>
                            <a:prstClr val="white"/>
                          </a:solidFill>
                          <a:latin typeface="Calisto MT" panose="02040603050505030304" pitchFamily="18" charset="0"/>
                          <a:ea typeface="+mn-ea"/>
                          <a:cs typeface="+mn-cs"/>
                        </a:rPr>
                        <a:t>Knowledge\Skill\Ability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algn="ctr" defTabSz="914400" rtl="0" eaLnBrk="1" latinLnBrk="1" hangingPunct="1"/>
                      <a:r>
                        <a:rPr lang="en-US" altLang="ko-KR" sz="1300" b="0" kern="1200">
                          <a:solidFill>
                            <a:prstClr val="white"/>
                          </a:solidFill>
                          <a:latin typeface="Calisto MT" panose="02040603050505030304" pitchFamily="18" charset="0"/>
                          <a:ea typeface="+mn-ea"/>
                          <a:cs typeface="+mn-cs"/>
                        </a:rPr>
                        <a:t>Intended Learning Outcomes</a:t>
                      </a:r>
                      <a:endParaRPr lang="ko-KR" altLang="en-US" sz="13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algn="ctr" defTabSz="914400" rtl="0" eaLnBrk="1" latinLnBrk="1" hangingPunct="1"/>
                      <a:r>
                        <a:rPr lang="en-US" altLang="ko-KR" sz="1300" b="0" kern="1200" dirty="0">
                          <a:solidFill>
                            <a:prstClr val="white"/>
                          </a:solidFill>
                          <a:latin typeface="Calisto MT" panose="02040603050505030304" pitchFamily="18" charset="0"/>
                          <a:ea typeface="+mn-ea"/>
                          <a:cs typeface="+mn-cs"/>
                        </a:rPr>
                        <a:t>Description of the Learning\Training outcome</a:t>
                      </a:r>
                      <a:endParaRPr lang="ko-KR" altLang="en-US" sz="13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tc>
                  <a:txBody>
                    <a:bodyPr/>
                    <a:lstStyle/>
                    <a:p>
                      <a:pPr marL="0" algn="ctr" defTabSz="914400" rtl="0" eaLnBrk="1" latinLnBrk="1" hangingPunct="1"/>
                      <a:r>
                        <a:rPr lang="en-US" altLang="ko-KR" sz="1300" b="0" kern="1200" dirty="0">
                          <a:solidFill>
                            <a:prstClr val="white"/>
                          </a:solidFill>
                          <a:latin typeface="Calisto MT" panose="02040603050505030304" pitchFamily="18" charset="0"/>
                          <a:ea typeface="+mn-ea"/>
                          <a:cs typeface="+mn-cs"/>
                        </a:rPr>
                        <a:t>Learning Outcomes Evaluation Methods</a:t>
                      </a:r>
                      <a:endParaRPr lang="ko-KR" altLang="en-US" sz="13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780964563"/>
                  </a:ext>
                </a:extLst>
              </a:tr>
              <a:tr h="919080">
                <a:tc>
                  <a:txBody>
                    <a:bodyPr/>
                    <a:lstStyle/>
                    <a:p>
                      <a:pPr marL="0" algn="ctr" defTabSz="914400" rtl="0" eaLnBrk="1" latinLnBrk="1" hangingPunct="1"/>
                      <a:r>
                        <a:rPr lang="en-US" altLang="ko-KR" sz="1400" b="0" kern="1200" dirty="0">
                          <a:solidFill>
                            <a:prstClr val="white"/>
                          </a:solidFill>
                          <a:latin typeface="Calisto MT" panose="02040603050505030304" pitchFamily="18" charset="0"/>
                          <a:ea typeface="맑은 고딕" panose="020B0503020000020004" pitchFamily="50" charset="-127"/>
                          <a:cs typeface="+mn-cs"/>
                        </a:rPr>
                        <a:t>1</a:t>
                      </a:r>
                      <a:endParaRPr lang="ko-KR" altLang="en-US" sz="14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200">
                          <a:effectLst/>
                          <a:latin typeface="Times New Roman" panose="02020603050405020304" pitchFamily="18" charset="0"/>
                          <a:ea typeface="Times New Roman" panose="02020603050405020304" pitchFamily="18" charset="0"/>
                          <a:cs typeface="Arial" panose="020B0604020202020204" pitchFamily="34" charset="0"/>
                        </a:rPr>
                        <a:t>Knowledge</a:t>
                      </a:r>
                      <a:endParaRPr lang="ko-K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t>Understand knowledge of cybersecurity key elements (C.I.A) and cybercrime types.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Understand about confidentiality, integrity, and availability, which are important elements of cybersecurity.</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Understand a variety of computer-related crimes. (E.g., fraud or counterfeiting, identify offences, sending of spam, acts causing personal harm)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Initial assessment and Final Exam.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6493016"/>
                  </a:ext>
                </a:extLst>
              </a:tr>
              <a:tr h="584869">
                <a:tc>
                  <a:txBody>
                    <a:bodyPr/>
                    <a:lstStyle/>
                    <a:p>
                      <a:pPr marL="0" algn="ctr" defTabSz="914400" rtl="0" eaLnBrk="1" latinLnBrk="1" hangingPunct="1"/>
                      <a:r>
                        <a:rPr lang="en-US" altLang="ko-KR" sz="1400" b="0" kern="1200" dirty="0">
                          <a:solidFill>
                            <a:prstClr val="white"/>
                          </a:solidFill>
                          <a:latin typeface="Calisto MT" panose="02040603050505030304" pitchFamily="18" charset="0"/>
                          <a:ea typeface="맑은 고딕" panose="020B0503020000020004" pitchFamily="50" charset="-127"/>
                          <a:cs typeface="+mn-cs"/>
                        </a:rPr>
                        <a:t>2</a:t>
                      </a:r>
                      <a:endParaRPr lang="ko-KR" altLang="en-US" sz="14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200" dirty="0">
                          <a:effectLst/>
                          <a:latin typeface="Times New Roman" panose="02020603050405020304" pitchFamily="18" charset="0"/>
                          <a:ea typeface="Times New Roman" panose="02020603050405020304" pitchFamily="18" charset="0"/>
                          <a:cs typeface="Arial" panose="020B0604020202020204" pitchFamily="34" charset="0"/>
                        </a:rPr>
                        <a:t>Skill</a:t>
                      </a:r>
                      <a:endParaRPr lang="ko-K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t>Gain skills to analysis and response for phishing cybercrime.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Investigate how a phishing attack works through case analysis.</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Learn how a phishing attack works technically by implementing a demo phishing site.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a:ln>
                            <a:noFill/>
                          </a:ln>
                          <a:solidFill>
                            <a:prstClr val="black"/>
                          </a:solidFill>
                          <a:effectLst/>
                          <a:uLnTx/>
                          <a:uFillTx/>
                          <a:latin typeface="Calisto MT" panose="02040603050505030304" pitchFamily="18" charset="0"/>
                          <a:ea typeface="맑은 고딕" panose="020B0503020000020004" pitchFamily="50" charset="-127"/>
                          <a:cs typeface="+mn-cs"/>
                        </a:rPr>
                        <a:t>Initial assessment and Final Exam.</a:t>
                      </a:r>
                      <a:endPar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5642289"/>
                  </a:ext>
                </a:extLst>
              </a:tr>
              <a:tr h="751974">
                <a:tc>
                  <a:txBody>
                    <a:bodyPr/>
                    <a:lstStyle/>
                    <a:p>
                      <a:pPr marL="0" algn="ctr" defTabSz="914400" rtl="0" eaLnBrk="1" latinLnBrk="1" hangingPunct="1"/>
                      <a:r>
                        <a:rPr lang="en-US" altLang="ko-KR" sz="1400" b="0" kern="1200" dirty="0">
                          <a:solidFill>
                            <a:prstClr val="white"/>
                          </a:solidFill>
                          <a:latin typeface="Calisto MT" panose="02040603050505030304" pitchFamily="18" charset="0"/>
                          <a:ea typeface="맑은 고딕" panose="020B0503020000020004" pitchFamily="50" charset="-127"/>
                          <a:cs typeface="+mn-cs"/>
                        </a:rPr>
                        <a:t>3</a:t>
                      </a:r>
                      <a:endParaRPr lang="ko-KR" altLang="en-US" sz="14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200" dirty="0">
                          <a:effectLst/>
                          <a:latin typeface="Times New Roman" panose="02020603050405020304" pitchFamily="18" charset="0"/>
                          <a:ea typeface="Times New Roman" panose="02020603050405020304" pitchFamily="18" charset="0"/>
                          <a:cs typeface="Arial" panose="020B0604020202020204" pitchFamily="34" charset="0"/>
                        </a:rPr>
                        <a:t>Skill</a:t>
                      </a:r>
                      <a:endParaRPr lang="ko-K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t>Gain skills of network passive and active packet analysis for identifying network-related cybercrime.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Learn skills basic network packet collection and analysis to identify network cybercrime.</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Learn skills in using a variety of network analysis tools.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a:ln>
                            <a:noFill/>
                          </a:ln>
                          <a:solidFill>
                            <a:prstClr val="black"/>
                          </a:solidFill>
                          <a:effectLst/>
                          <a:uLnTx/>
                          <a:uFillTx/>
                          <a:latin typeface="Calisto MT" panose="02040603050505030304" pitchFamily="18" charset="0"/>
                          <a:ea typeface="맑은 고딕" panose="020B0503020000020004" pitchFamily="50" charset="-127"/>
                          <a:cs typeface="+mn-cs"/>
                        </a:rPr>
                        <a:t>Initial assessment and Final Exam.</a:t>
                      </a:r>
                      <a:endPar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3922807"/>
                  </a:ext>
                </a:extLst>
              </a:tr>
              <a:tr h="751974">
                <a:tc>
                  <a:txBody>
                    <a:bodyPr/>
                    <a:lstStyle/>
                    <a:p>
                      <a:pPr marL="0" algn="ctr" defTabSz="914400" rtl="0" eaLnBrk="1" latinLnBrk="1" hangingPunct="1"/>
                      <a:r>
                        <a:rPr lang="en-US" altLang="ko-KR" sz="1400" b="0" kern="1200" dirty="0">
                          <a:solidFill>
                            <a:prstClr val="white"/>
                          </a:solidFill>
                          <a:latin typeface="Calisto MT" panose="02040603050505030304" pitchFamily="18" charset="0"/>
                          <a:ea typeface="맑은 고딕" panose="020B0503020000020004" pitchFamily="50" charset="-127"/>
                          <a:cs typeface="+mn-cs"/>
                        </a:rPr>
                        <a:t>4</a:t>
                      </a:r>
                      <a:endParaRPr lang="ko-KR" altLang="en-US" sz="1400" b="0" kern="1200" dirty="0">
                        <a:solidFill>
                          <a:prstClr val="white"/>
                        </a:solidFill>
                        <a:latin typeface="Calisto MT" panose="02040603050505030304" pitchFamily="18" charset="0"/>
                        <a:ea typeface="맑은 고딕" panose="020B0503020000020004" pitchFamily="50" charset="-127"/>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a:r>
                        <a:rPr lang="en-US" sz="1200" dirty="0">
                          <a:effectLst/>
                          <a:latin typeface="Times New Roman" panose="02020603050405020304" pitchFamily="18" charset="0"/>
                          <a:ea typeface="Times New Roman" panose="02020603050405020304" pitchFamily="18" charset="0"/>
                          <a:cs typeface="Arial" panose="020B0604020202020204" pitchFamily="34" charset="0"/>
                        </a:rPr>
                        <a:t>Ability</a:t>
                      </a:r>
                      <a:endParaRPr lang="ko-K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t>Create the ability to evaluate cyber-attacks techniques carried out by organized cybercrime.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Analyze how cyber-attacks were performed based on actual cases.</a:t>
                      </a:r>
                    </a:p>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rPr>
                        <a:t>Gain the ability to analyze the latest cybercrime, including the darknet.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0" lvl="0" indent="-168275"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ko-KR" sz="1200" b="0"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t>Initial assessment and Final Exam.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6694160"/>
                  </a:ext>
                </a:extLst>
              </a:tr>
            </a:tbl>
          </a:graphicData>
        </a:graphic>
      </p:graphicFrame>
      <p:sp>
        <p:nvSpPr>
          <p:cNvPr id="9" name="직사각형 8">
            <a:extLst>
              <a:ext uri="{FF2B5EF4-FFF2-40B4-BE49-F238E27FC236}">
                <a16:creationId xmlns:a16="http://schemas.microsoft.com/office/drawing/2014/main" id="{9E4B48E3-542B-46D9-A780-884D7857527C}"/>
              </a:ext>
            </a:extLst>
          </p:cNvPr>
          <p:cNvSpPr/>
          <p:nvPr/>
        </p:nvSpPr>
        <p:spPr>
          <a:xfrm>
            <a:off x="1569527" y="1136390"/>
            <a:ext cx="2275316" cy="5264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t>Cybersecurity and Cybercrime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rPr>
              <a:t>Foundation</a:t>
            </a:r>
            <a:endParaRPr kumimoji="0" lang="ko-KR" altLang="en-US" sz="1200" b="1" i="0" u="none" strike="noStrike" kern="1200" cap="none" spc="0" normalizeH="0" baseline="0" noProof="0" dirty="0">
              <a:ln>
                <a:noFill/>
              </a:ln>
              <a:solidFill>
                <a:prstClr val="black"/>
              </a:solidFill>
              <a:effectLst/>
              <a:uLnTx/>
              <a:uFillTx/>
              <a:latin typeface="Calisto MT" panose="02040603050505030304" pitchFamily="18" charset="0"/>
              <a:ea typeface="맑은 고딕" panose="020B0503020000020004" pitchFamily="50" charset="-127"/>
              <a:cs typeface="+mn-cs"/>
            </a:endParaRPr>
          </a:p>
        </p:txBody>
      </p:sp>
      <p:sp>
        <p:nvSpPr>
          <p:cNvPr id="10" name="직사각형 9">
            <a:extLst>
              <a:ext uri="{FF2B5EF4-FFF2-40B4-BE49-F238E27FC236}">
                <a16:creationId xmlns:a16="http://schemas.microsoft.com/office/drawing/2014/main" id="{839E060D-CB91-4826-89FB-2A847323ADB4}"/>
              </a:ext>
            </a:extLst>
          </p:cNvPr>
          <p:cNvSpPr/>
          <p:nvPr/>
        </p:nvSpPr>
        <p:spPr>
          <a:xfrm>
            <a:off x="978611" y="1144342"/>
            <a:ext cx="590916" cy="52640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Calisto MT" panose="02040603050505030304" pitchFamily="18" charset="0"/>
                <a:ea typeface="맑은 고딕" panose="020B0503020000020004" pitchFamily="50" charset="-127"/>
                <a:cs typeface="+mn-cs"/>
              </a:rPr>
              <a:t>CCF</a:t>
            </a:r>
            <a:endParaRPr kumimoji="0" lang="ko-KR" altLang="en-US" sz="1200" b="1" i="0" u="none" strike="noStrike" kern="1200" cap="none" spc="0" normalizeH="0" baseline="0" noProof="0" dirty="0">
              <a:ln>
                <a:noFill/>
              </a:ln>
              <a:solidFill>
                <a:prstClr val="white"/>
              </a:solidFill>
              <a:effectLst/>
              <a:uLnTx/>
              <a:uFillTx/>
              <a:latin typeface="Calisto MT" panose="02040603050505030304" pitchFamily="18" charset="0"/>
              <a:ea typeface="맑은 고딕" panose="020B0503020000020004" pitchFamily="50" charset="-127"/>
              <a:cs typeface="+mn-cs"/>
            </a:endParaRPr>
          </a:p>
        </p:txBody>
      </p:sp>
    </p:spTree>
    <p:extLst>
      <p:ext uri="{BB962C8B-B14F-4D97-AF65-F5344CB8AC3E}">
        <p14:creationId xmlns:p14="http://schemas.microsoft.com/office/powerpoint/2010/main" val="449703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슬라이드 번호 개체 틀 20">
            <a:extLst>
              <a:ext uri="{FF2B5EF4-FFF2-40B4-BE49-F238E27FC236}">
                <a16:creationId xmlns:a16="http://schemas.microsoft.com/office/drawing/2014/main" id="{2F689ED9-8223-44DC-B203-9A3EFDD1DEA3}"/>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8137E-C9A8-4171-A56F-91A76DE8205E}" type="slidenum">
              <a:rPr kumimoji="0" lang="ar-A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ar-A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2" name="Rectangle 1">
            <a:extLst>
              <a:ext uri="{FF2B5EF4-FFF2-40B4-BE49-F238E27FC236}">
                <a16:creationId xmlns:a16="http://schemas.microsoft.com/office/drawing/2014/main" id="{EB5FE887-6C8F-094A-81F8-AA8B1F7D826A}"/>
              </a:ext>
            </a:extLst>
          </p:cNvPr>
          <p:cNvSpPr/>
          <p:nvPr/>
        </p:nvSpPr>
        <p:spPr>
          <a:xfrm>
            <a:off x="925285" y="2341454"/>
            <a:ext cx="10430070" cy="369332"/>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ED30CC3-DF62-A943-8AEA-DB339654FDBD}"/>
              </a:ext>
            </a:extLst>
          </p:cNvPr>
          <p:cNvSpPr/>
          <p:nvPr/>
        </p:nvSpPr>
        <p:spPr>
          <a:xfrm>
            <a:off x="1449446" y="2526120"/>
            <a:ext cx="5445707" cy="2064136"/>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
                <a:srgbClr val="FC3834"/>
              </a:buClr>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30F1EDEC-16BF-3E4D-902D-519AA926457D}"/>
              </a:ext>
            </a:extLst>
          </p:cNvPr>
          <p:cNvGraphicFramePr>
            <a:graphicFrameLocks noGrp="1"/>
          </p:cNvGraphicFramePr>
          <p:nvPr>
            <p:extLst>
              <p:ext uri="{D42A27DB-BD31-4B8C-83A1-F6EECF244321}">
                <p14:modId xmlns:p14="http://schemas.microsoft.com/office/powerpoint/2010/main" val="1323433432"/>
              </p:ext>
            </p:extLst>
          </p:nvPr>
        </p:nvGraphicFramePr>
        <p:xfrm>
          <a:off x="1548747" y="2747585"/>
          <a:ext cx="8946770" cy="2892847"/>
        </p:xfrm>
        <a:graphic>
          <a:graphicData uri="http://schemas.openxmlformats.org/drawingml/2006/table">
            <a:tbl>
              <a:tblPr/>
              <a:tblGrid>
                <a:gridCol w="2089365">
                  <a:extLst>
                    <a:ext uri="{9D8B030D-6E8A-4147-A177-3AD203B41FA5}">
                      <a16:colId xmlns:a16="http://schemas.microsoft.com/office/drawing/2014/main" val="2598262421"/>
                    </a:ext>
                  </a:extLst>
                </a:gridCol>
                <a:gridCol w="2089365">
                  <a:extLst>
                    <a:ext uri="{9D8B030D-6E8A-4147-A177-3AD203B41FA5}">
                      <a16:colId xmlns:a16="http://schemas.microsoft.com/office/drawing/2014/main" val="2737843818"/>
                    </a:ext>
                  </a:extLst>
                </a:gridCol>
                <a:gridCol w="4768040">
                  <a:extLst>
                    <a:ext uri="{9D8B030D-6E8A-4147-A177-3AD203B41FA5}">
                      <a16:colId xmlns:a16="http://schemas.microsoft.com/office/drawing/2014/main" val="224380589"/>
                    </a:ext>
                  </a:extLst>
                </a:gridCol>
              </a:tblGrid>
              <a:tr h="559731">
                <a:tc>
                  <a:txBody>
                    <a:bodyPr/>
                    <a:lstStyle/>
                    <a:p>
                      <a:pPr algn="ctr" fontAlgn="ctr"/>
                      <a:r>
                        <a:rPr lang="en-US" sz="1800" b="1" i="0" u="none" strike="noStrike" dirty="0">
                          <a:solidFill>
                            <a:srgbClr val="000000"/>
                          </a:solidFill>
                          <a:effectLst/>
                          <a:latin typeface="Calibri" panose="020F0502020204030204" pitchFamily="34" charset="0"/>
                        </a:rPr>
                        <a:t>Level</a:t>
                      </a: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Certificate Name </a:t>
                      </a: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00"/>
                          </a:solidFill>
                          <a:effectLst/>
                          <a:latin typeface="Calibri" panose="020F0502020204030204" pitchFamily="34" charset="0"/>
                        </a:rPr>
                        <a:t>Course  </a:t>
                      </a: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61845122"/>
                  </a:ext>
                </a:extLst>
              </a:tr>
              <a:tr h="429492">
                <a:tc rowSpan="2">
                  <a:txBody>
                    <a:bodyPr/>
                    <a:lstStyle/>
                    <a:p>
                      <a:pPr algn="ctr" fontAlgn="ctr"/>
                      <a:r>
                        <a:rPr lang="en-US" sz="1800" b="1" i="0" u="none" strike="noStrike" dirty="0">
                          <a:solidFill>
                            <a:srgbClr val="000000"/>
                          </a:solidFill>
                          <a:effectLst/>
                          <a:latin typeface="Calibri" panose="020F0502020204030204" pitchFamily="34" charset="0"/>
                        </a:rPr>
                        <a:t>Core</a:t>
                      </a: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b="1" i="0" u="none" strike="noStrike" dirty="0">
                          <a:solidFill>
                            <a:srgbClr val="000000"/>
                          </a:solidFill>
                          <a:effectLst/>
                          <a:latin typeface="Calibri" panose="020F0502020204030204" pitchFamily="34" charset="0"/>
                        </a:rPr>
                        <a:t>CND</a:t>
                      </a: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Certified Network Defender</a:t>
                      </a: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04510217"/>
                  </a:ext>
                </a:extLst>
              </a:tr>
              <a:tr h="360219">
                <a:tc vMerge="1">
                  <a:txBody>
                    <a:bodyPr/>
                    <a:lstStyle/>
                    <a:p>
                      <a:pPr algn="ctr" fontAlgn="ctr"/>
                      <a:endParaRPr lang="en-US" sz="1800" b="1" i="0" u="none" strike="noStrike" dirty="0">
                        <a:solidFill>
                          <a:srgbClr val="000000"/>
                        </a:solidFill>
                        <a:effectLst/>
                        <a:latin typeface="Calibri" panose="020F0502020204030204" pitchFamily="34" charset="0"/>
                      </a:endParaRP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b="1" i="0" u="none" strike="noStrike" dirty="0">
                          <a:solidFill>
                            <a:srgbClr val="000000"/>
                          </a:solidFill>
                          <a:effectLst/>
                          <a:latin typeface="Calibri" panose="020F0502020204030204" pitchFamily="34" charset="0"/>
                        </a:rPr>
                        <a:t>CSA</a:t>
                      </a: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Certified SOC Analyst</a:t>
                      </a: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19162981"/>
                  </a:ext>
                </a:extLst>
              </a:tr>
              <a:tr h="559731">
                <a:tc rowSpan="3">
                  <a:txBody>
                    <a:bodyPr/>
                    <a:lstStyle/>
                    <a:p>
                      <a:pPr algn="ctr" fontAlgn="ctr"/>
                      <a:r>
                        <a:rPr lang="en-US" sz="1800" b="1" i="0" u="none" strike="noStrike" dirty="0">
                          <a:solidFill>
                            <a:srgbClr val="000000"/>
                          </a:solidFill>
                          <a:effectLst/>
                          <a:latin typeface="Calibri" panose="020F0502020204030204" pitchFamily="34" charset="0"/>
                        </a:rPr>
                        <a:t>Advanced</a:t>
                      </a: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800" b="1" i="0" u="none" strike="noStrike" dirty="0">
                          <a:solidFill>
                            <a:srgbClr val="000000"/>
                          </a:solidFill>
                          <a:effectLst/>
                          <a:latin typeface="Calibri" panose="020F0502020204030204" pitchFamily="34" charset="0"/>
                        </a:rPr>
                        <a:t>CTIA</a:t>
                      </a:r>
                      <a:br>
                        <a:rPr lang="en-US" sz="1800" b="1" i="0" u="none" strike="noStrike" dirty="0">
                          <a:solidFill>
                            <a:srgbClr val="000000"/>
                          </a:solidFill>
                          <a:effectLst/>
                          <a:latin typeface="Calibri" panose="020F0502020204030204" pitchFamily="34" charset="0"/>
                        </a:rPr>
                      </a:br>
                      <a:endParaRPr lang="en-US" sz="1800" b="1" i="0" u="none" strike="noStrike" dirty="0">
                        <a:solidFill>
                          <a:srgbClr val="000000"/>
                        </a:solidFill>
                        <a:effectLst/>
                        <a:latin typeface="Calibri" panose="020F0502020204030204" pitchFamily="34" charset="0"/>
                      </a:endParaRP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Certified Threat Intelligence Analyst</a:t>
                      </a: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52961698"/>
                  </a:ext>
                </a:extLst>
              </a:tr>
              <a:tr h="290946">
                <a:tc vMerge="1">
                  <a:txBody>
                    <a:bodyPr/>
                    <a:lstStyle/>
                    <a:p>
                      <a:pPr algn="ctr" fontAlgn="ctr"/>
                      <a:endParaRPr lang="en-US" sz="1800" b="1" i="0" u="none" strike="noStrike" dirty="0">
                        <a:solidFill>
                          <a:srgbClr val="000000"/>
                        </a:solidFill>
                        <a:effectLst/>
                        <a:latin typeface="Calibri" panose="020F0502020204030204" pitchFamily="34" charset="0"/>
                      </a:endParaRP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800" b="1" i="0" u="none" strike="noStrike" dirty="0">
                          <a:solidFill>
                            <a:srgbClr val="000000"/>
                          </a:solidFill>
                          <a:effectLst/>
                          <a:latin typeface="Calibri" panose="020F0502020204030204" pitchFamily="34" charset="0"/>
                        </a:rPr>
                        <a:t>ECIH</a:t>
                      </a: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EC Council Certified Incident Handler</a:t>
                      </a: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566502160"/>
                  </a:ext>
                </a:extLst>
              </a:tr>
              <a:tr h="346364">
                <a:tc vMerge="1">
                  <a:txBody>
                    <a:bodyPr/>
                    <a:lstStyle/>
                    <a:p>
                      <a:pPr algn="ctr" fontAlgn="ctr"/>
                      <a:endParaRPr lang="en-US" sz="1800" b="1" i="0" u="none" strike="noStrike" dirty="0">
                        <a:solidFill>
                          <a:srgbClr val="000000"/>
                        </a:solidFill>
                        <a:effectLst/>
                        <a:latin typeface="Calibri" panose="020F0502020204030204" pitchFamily="34" charset="0"/>
                      </a:endParaRP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800" b="1" i="0" u="none" strike="noStrike" dirty="0">
                          <a:solidFill>
                            <a:srgbClr val="000000"/>
                          </a:solidFill>
                          <a:effectLst/>
                          <a:latin typeface="Calibri" panose="020F0502020204030204" pitchFamily="34" charset="0"/>
                        </a:rPr>
                        <a:t>EDRP</a:t>
                      </a: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EC Council Disaster Recovery Professional</a:t>
                      </a: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12168871"/>
                  </a:ext>
                </a:extLst>
              </a:tr>
              <a:tr h="346364">
                <a:tc>
                  <a:txBody>
                    <a:bodyPr/>
                    <a:lstStyle/>
                    <a:p>
                      <a:pPr algn="ctr" fontAlgn="ctr"/>
                      <a:r>
                        <a:rPr lang="en-US" sz="1800" b="1" i="0" u="none" strike="noStrike" dirty="0">
                          <a:solidFill>
                            <a:srgbClr val="000000"/>
                          </a:solidFill>
                          <a:effectLst/>
                          <a:latin typeface="Calibri" panose="020F0502020204030204" pitchFamily="34" charset="0"/>
                        </a:rPr>
                        <a:t>Expert</a:t>
                      </a: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800" b="1" i="0" u="none" strike="noStrike" dirty="0">
                          <a:solidFill>
                            <a:srgbClr val="000000"/>
                          </a:solidFill>
                          <a:effectLst/>
                          <a:latin typeface="Calibri" panose="020F0502020204030204" pitchFamily="34" charset="0"/>
                        </a:rPr>
                        <a:t>CAST</a:t>
                      </a: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Certified Advance Network Defense</a:t>
                      </a:r>
                    </a:p>
                  </a:txBody>
                  <a:tcPr marL="7137" marR="7137" marT="7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902058445"/>
                  </a:ext>
                </a:extLst>
              </a:tr>
            </a:tbl>
          </a:graphicData>
        </a:graphic>
      </p:graphicFrame>
      <p:sp>
        <p:nvSpPr>
          <p:cNvPr id="10" name="직사각형 7">
            <a:extLst>
              <a:ext uri="{FF2B5EF4-FFF2-40B4-BE49-F238E27FC236}">
                <a16:creationId xmlns:a16="http://schemas.microsoft.com/office/drawing/2014/main" id="{90F602E8-1D73-5C49-8B7B-F803B83F59AC}"/>
              </a:ext>
            </a:extLst>
          </p:cNvPr>
          <p:cNvSpPr/>
          <p:nvPr/>
        </p:nvSpPr>
        <p:spPr>
          <a:xfrm>
            <a:off x="1548747" y="2316514"/>
            <a:ext cx="9010586" cy="33320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24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rPr>
              <a:t>EC-Council Courses for Network Defense and Operations </a:t>
            </a:r>
            <a:r>
              <a:rPr kumimoji="0" lang="en-US" altLang="ko-KR" sz="2400" b="0" i="0" u="none" strike="noStrike" kern="1200" cap="none" spc="0" normalizeH="0" baseline="0" noProof="0" dirty="0" smtClean="0">
                <a:ln>
                  <a:noFill/>
                </a:ln>
                <a:solidFill>
                  <a:prstClr val="white"/>
                </a:solidFill>
                <a:effectLst/>
                <a:uLnTx/>
                <a:uFillTx/>
                <a:latin typeface="Calibri" panose="020F0502020204030204"/>
                <a:ea typeface="맑은 고딕" panose="020B0503020000020004" pitchFamily="34" charset="-127"/>
                <a:cs typeface="+mn-cs"/>
              </a:rPr>
              <a:t>Track</a:t>
            </a:r>
            <a:endParaRPr kumimoji="0" lang="ko-KR" altLang="en-US" sz="24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pic>
        <p:nvPicPr>
          <p:cNvPr id="9" name="Picture 2" descr="The Ultimate Guide to EC-Council Certifications - Overview &amp; Career Paths -  Infosec Resources"/>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03140" y="1992516"/>
            <a:ext cx="867753" cy="76002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00953" y="986073"/>
            <a:ext cx="10650074" cy="1049518"/>
          </a:xfrm>
          <a:prstGeom prst="rect">
            <a:avLst/>
          </a:prstGeom>
        </p:spPr>
        <p:txBody>
          <a:bodyPr wrap="square">
            <a:noAutofit/>
          </a:bodyPr>
          <a:lstStyle/>
          <a:p>
            <a:pPr algn="ctr" rtl="1"/>
            <a:r>
              <a:rPr lang="ar-SA" sz="2800" b="1" dirty="0" smtClean="0">
                <a:solidFill>
                  <a:prstClr val="black"/>
                </a:solidFill>
                <a:latin typeface="Times New Roman" panose="02020603050405020304" pitchFamily="18" charset="0"/>
                <a:cs typeface="Times New Roman" panose="02020603050405020304" pitchFamily="18" charset="0"/>
              </a:rPr>
              <a:t>نماذج من البرامج التدريبية المشتركة والمقدمة بالتعاون مع </a:t>
            </a:r>
            <a:r>
              <a:rPr lang="en-GB" sz="2800" b="1" dirty="0" err="1" smtClean="0">
                <a:solidFill>
                  <a:prstClr val="black"/>
                </a:solidFill>
                <a:latin typeface="Times New Roman" panose="02020603050405020304" pitchFamily="18" charset="0"/>
                <a:cs typeface="Times New Roman" panose="02020603050405020304" pitchFamily="18" charset="0"/>
              </a:rPr>
              <a:t>Eccouncil</a:t>
            </a:r>
            <a:endParaRPr lang="en-GB" sz="2800" b="1" dirty="0" smtClean="0">
              <a:solidFill>
                <a:prstClr val="black"/>
              </a:solidFill>
              <a:latin typeface="Times New Roman" panose="02020603050405020304" pitchFamily="18" charset="0"/>
              <a:cs typeface="Times New Roman" panose="02020603050405020304" pitchFamily="18" charset="0"/>
            </a:endParaRPr>
          </a:p>
          <a:p>
            <a:pPr algn="ctr" rtl="1"/>
            <a:r>
              <a:rPr lang="ar-SA" sz="2800" b="1" dirty="0" smtClean="0">
                <a:solidFill>
                  <a:prstClr val="black"/>
                </a:solidFill>
                <a:latin typeface="Times New Roman" panose="02020603050405020304" pitchFamily="18" charset="0"/>
                <a:cs typeface="Times New Roman" panose="02020603050405020304" pitchFamily="18" charset="0"/>
              </a:rPr>
              <a:t>شهادات مهنية</a:t>
            </a:r>
            <a:endParaRPr lang="ar-SA"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4134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6580909"/>
            <a:ext cx="8825343" cy="277091"/>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entury Gothic"/>
              <a:ea typeface="+mn-ea"/>
            </a:endParaRPr>
          </a:p>
        </p:txBody>
      </p:sp>
      <p:sp>
        <p:nvSpPr>
          <p:cNvPr id="3" name="مستطيل 2"/>
          <p:cNvSpPr/>
          <p:nvPr/>
        </p:nvSpPr>
        <p:spPr>
          <a:xfrm>
            <a:off x="8825343" y="6580909"/>
            <a:ext cx="1122219" cy="27709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entury Gothic"/>
              <a:ea typeface="+mn-ea"/>
            </a:endParaRPr>
          </a:p>
        </p:txBody>
      </p:sp>
      <p:sp>
        <p:nvSpPr>
          <p:cNvPr id="4" name="مستطيل 3"/>
          <p:cNvSpPr/>
          <p:nvPr/>
        </p:nvSpPr>
        <p:spPr>
          <a:xfrm>
            <a:off x="9947562" y="6580909"/>
            <a:ext cx="1122219" cy="27709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entury Gothic"/>
              <a:ea typeface="+mn-ea"/>
            </a:endParaRPr>
          </a:p>
        </p:txBody>
      </p:sp>
      <p:sp>
        <p:nvSpPr>
          <p:cNvPr id="5" name="مستطيل 4"/>
          <p:cNvSpPr/>
          <p:nvPr/>
        </p:nvSpPr>
        <p:spPr>
          <a:xfrm>
            <a:off x="11069781" y="6580909"/>
            <a:ext cx="1122219" cy="277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entury Gothic"/>
              <a:ea typeface="+mn-ea"/>
            </a:endParaRPr>
          </a:p>
        </p:txBody>
      </p:sp>
      <p:sp>
        <p:nvSpPr>
          <p:cNvPr id="12" name="مستطيل 11">
            <a:extLst>
              <a:ext uri="{FF2B5EF4-FFF2-40B4-BE49-F238E27FC236}">
                <a16:creationId xmlns:a16="http://schemas.microsoft.com/office/drawing/2014/main" id="{172318A4-3ACC-4D8A-B565-E235F07B62C1}"/>
              </a:ext>
            </a:extLst>
          </p:cNvPr>
          <p:cNvSpPr/>
          <p:nvPr/>
        </p:nvSpPr>
        <p:spPr>
          <a:xfrm>
            <a:off x="6803148" y="373190"/>
            <a:ext cx="5254215" cy="815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600" noProof="0" dirty="0" smtClean="0">
                <a:solidFill>
                  <a:prstClr val="black"/>
                </a:solidFill>
                <a:latin typeface="Century Gothic"/>
              </a:rPr>
              <a:t>نماذج من أنشطة المركز</a:t>
            </a:r>
            <a:endParaRPr kumimoji="0" lang="ar-SA" sz="3600" b="0" i="0" u="none" strike="noStrike" kern="1200" cap="none" spc="0" normalizeH="0" baseline="0" noProof="0" dirty="0">
              <a:ln>
                <a:noFill/>
              </a:ln>
              <a:solidFill>
                <a:prstClr val="black"/>
              </a:solidFill>
              <a:effectLst/>
              <a:uLnTx/>
              <a:uFillTx/>
              <a:latin typeface="Century Gothic"/>
              <a:ea typeface="+mn-ea"/>
            </a:endParaRPr>
          </a:p>
        </p:txBody>
      </p:sp>
      <p:graphicFrame>
        <p:nvGraphicFramePr>
          <p:cNvPr id="6" name="Diagram 5"/>
          <p:cNvGraphicFramePr/>
          <p:nvPr>
            <p:extLst>
              <p:ext uri="{D42A27DB-BD31-4B8C-83A1-F6EECF244321}">
                <p14:modId xmlns:p14="http://schemas.microsoft.com/office/powerpoint/2010/main" val="3227292965"/>
              </p:ext>
            </p:extLst>
          </p:nvPr>
        </p:nvGraphicFramePr>
        <p:xfrm>
          <a:off x="89568" y="2211214"/>
          <a:ext cx="4102067" cy="3864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Image pr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643" y="175216"/>
            <a:ext cx="5500564" cy="62420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00117" y="1888048"/>
            <a:ext cx="5157246" cy="923330"/>
          </a:xfrm>
          <a:prstGeom prst="rect">
            <a:avLst/>
          </a:prstGeom>
          <a:noFill/>
        </p:spPr>
        <p:txBody>
          <a:bodyPr wrap="none" rtlCol="0">
            <a:spAutoFit/>
          </a:bodyPr>
          <a:lstStyle/>
          <a:p>
            <a:pPr marL="285750" indent="-285750" algn="r" rtl="1">
              <a:buFont typeface="Arial" panose="020B0604020202020204" pitchFamily="34" charset="0"/>
              <a:buChar char="•"/>
            </a:pPr>
            <a:r>
              <a:rPr lang="ar-SA" dirty="0" smtClean="0"/>
              <a:t>نقل العلم والمعرفة</a:t>
            </a:r>
            <a:endParaRPr lang="en-US" dirty="0" smtClean="0"/>
          </a:p>
          <a:p>
            <a:pPr marL="285750" indent="-285750" algn="r" rtl="1">
              <a:buFont typeface="Arial" panose="020B0604020202020204" pitchFamily="34" charset="0"/>
              <a:buChar char="•"/>
            </a:pPr>
            <a:r>
              <a:rPr lang="ar-SA" dirty="0" smtClean="0"/>
              <a:t>رفع </a:t>
            </a:r>
            <a:r>
              <a:rPr lang="ar-SA" dirty="0"/>
              <a:t>مستوى التعاون العلمي والمهني بين الجهات العربية والدولية</a:t>
            </a:r>
            <a:endParaRPr lang="en-US" dirty="0"/>
          </a:p>
          <a:p>
            <a:pPr marL="285750" indent="-285750" algn="r" rtl="1">
              <a:buFont typeface="Arial" panose="020B0604020202020204" pitchFamily="34" charset="0"/>
              <a:buChar char="•"/>
            </a:pPr>
            <a:endParaRPr lang="en-US" dirty="0"/>
          </a:p>
        </p:txBody>
      </p:sp>
    </p:spTree>
    <p:extLst>
      <p:ext uri="{BB962C8B-B14F-4D97-AF65-F5344CB8AC3E}">
        <p14:creationId xmlns:p14="http://schemas.microsoft.com/office/powerpoint/2010/main" val="2674443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3276" y="4269850"/>
            <a:ext cx="3495894" cy="1900364"/>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3276" y="2258168"/>
            <a:ext cx="3495894" cy="1948072"/>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6857" y="2258168"/>
            <a:ext cx="3495894" cy="1948072"/>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69695" y="2258168"/>
            <a:ext cx="3495894" cy="1948072"/>
          </a:xfrm>
          <a:prstGeom prst="rect">
            <a:avLst/>
          </a:prstGeom>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6857" y="4269850"/>
            <a:ext cx="3495894" cy="1900364"/>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69695" y="4269850"/>
            <a:ext cx="3495894" cy="1900364"/>
          </a:xfrm>
          <a:prstGeom prst="rect">
            <a:avLst/>
          </a:prstGeom>
        </p:spPr>
      </p:pic>
      <p:sp>
        <p:nvSpPr>
          <p:cNvPr id="10" name="TextBox 9"/>
          <p:cNvSpPr txBox="1"/>
          <p:nvPr/>
        </p:nvSpPr>
        <p:spPr>
          <a:xfrm>
            <a:off x="1892723" y="1032463"/>
            <a:ext cx="8949886" cy="954107"/>
          </a:xfrm>
          <a:prstGeom prst="rect">
            <a:avLst/>
          </a:prstGeom>
          <a:noFill/>
        </p:spPr>
        <p:txBody>
          <a:bodyPr wrap="none" rtlCol="0">
            <a:spAutoFit/>
          </a:bodyPr>
          <a:lstStyle/>
          <a:p>
            <a:pPr algn="ctr"/>
            <a:r>
              <a:rPr lang="ar-SA" sz="2800" b="1" dirty="0" smtClean="0">
                <a:solidFill>
                  <a:prstClr val="black"/>
                </a:solidFill>
                <a:latin typeface="Times New Roman" panose="02020603050405020304" pitchFamily="18" charset="0"/>
                <a:cs typeface="Times New Roman" panose="02020603050405020304" pitchFamily="18" charset="0"/>
              </a:rPr>
              <a:t>نموذج من الشراكات :</a:t>
            </a:r>
          </a:p>
          <a:p>
            <a:pPr algn="ctr"/>
            <a:r>
              <a:rPr lang="ar-SA" sz="2800" b="1" dirty="0" smtClean="0">
                <a:solidFill>
                  <a:prstClr val="black"/>
                </a:solidFill>
                <a:latin typeface="Times New Roman" panose="02020603050405020304" pitchFamily="18" charset="0"/>
                <a:cs typeface="Times New Roman" panose="02020603050405020304" pitchFamily="18" charset="0"/>
              </a:rPr>
              <a:t>شراكة الجامعة مع منظمة </a:t>
            </a:r>
            <a:r>
              <a:rPr lang="ar-SA" sz="2800" b="1" dirty="0">
                <a:solidFill>
                  <a:prstClr val="black"/>
                </a:solidFill>
                <a:latin typeface="Times New Roman" panose="02020603050405020304" pitchFamily="18" charset="0"/>
                <a:cs typeface="Times New Roman" panose="02020603050405020304" pitchFamily="18" charset="0"/>
              </a:rPr>
              <a:t>الإنتربول في بناء القدرات الشرطية  للدول العربية </a:t>
            </a:r>
            <a:endParaRPr 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3516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2" descr="https://nauss.edu.sa/ar-sa/universitynews/PublishingImages/Pages/news-09032020/%D8%AA%D9%88%D9%82%D9%8A%D8%B9%20%D8%A7%D8%AA%D9%81%D8%A7%D9%82%D9%8A%D8%A9%20%D8%AA%D8%B9%D8%A7%D9%88%D9%86%20%D8%A8%D9%8A%D9%86%20%D8%AC%D8%A7%D9%85%D8%B9%D8%A9%20%D9%86%D8%A7%D9%8A%D9%81%20%D9%88%D8%A7%D9%84%D8%A7%D9%86%D8%AA%D8%B1%D8%A8%D9%88%D9%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362" y="2541865"/>
            <a:ext cx="4580389" cy="26005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12529" y="5181273"/>
            <a:ext cx="4533758" cy="338554"/>
          </a:xfrm>
          <a:prstGeom prst="rect">
            <a:avLst/>
          </a:prstGeom>
          <a:noFill/>
        </p:spPr>
        <p:txBody>
          <a:bodyPr wrap="square" rtlCol="0">
            <a:spAutoFit/>
          </a:bodyPr>
          <a:lstStyle/>
          <a:p>
            <a:pPr algn="ctr" rtl="1"/>
            <a:r>
              <a:rPr lang="ar-SA" sz="1600" dirty="0" smtClean="0"/>
              <a:t>انضمام الجامعة لعضوية أكاديمية الإنتربول العالمية في 2020</a:t>
            </a:r>
            <a:endParaRPr lang="en-US" sz="1600" dirty="0"/>
          </a:p>
        </p:txBody>
      </p:sp>
      <p:graphicFrame>
        <p:nvGraphicFramePr>
          <p:cNvPr id="4" name="Diagram 3"/>
          <p:cNvGraphicFramePr/>
          <p:nvPr>
            <p:extLst>
              <p:ext uri="{D42A27DB-BD31-4B8C-83A1-F6EECF244321}">
                <p14:modId xmlns:p14="http://schemas.microsoft.com/office/powerpoint/2010/main" val="3655161082"/>
              </p:ext>
            </p:extLst>
          </p:nvPr>
        </p:nvGraphicFramePr>
        <p:xfrm>
          <a:off x="855678" y="2004967"/>
          <a:ext cx="4160940" cy="4118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1359016" y="1200727"/>
            <a:ext cx="274434" cy="523220"/>
          </a:xfrm>
          <a:prstGeom prst="rect">
            <a:avLst/>
          </a:prstGeom>
          <a:noFill/>
        </p:spPr>
        <p:txBody>
          <a:bodyPr wrap="none" rtlCol="0">
            <a:spAutoFit/>
          </a:bodyPr>
          <a:lstStyle/>
          <a:p>
            <a:r>
              <a:rPr lang="ar-SA" sz="2800" b="1" dirty="0" smtClean="0">
                <a:solidFill>
                  <a:prstClr val="black"/>
                </a:solidFill>
                <a:latin typeface="Times New Roman" panose="02020603050405020304" pitchFamily="18" charset="0"/>
                <a:cs typeface="Times New Roman" panose="02020603050405020304" pitchFamily="18" charset="0"/>
              </a:rPr>
              <a:t> </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892723" y="968855"/>
            <a:ext cx="8949886" cy="954107"/>
          </a:xfrm>
          <a:prstGeom prst="rect">
            <a:avLst/>
          </a:prstGeom>
          <a:noFill/>
        </p:spPr>
        <p:txBody>
          <a:bodyPr wrap="none" rtlCol="0">
            <a:spAutoFit/>
          </a:bodyPr>
          <a:lstStyle/>
          <a:p>
            <a:pPr algn="ctr"/>
            <a:r>
              <a:rPr lang="ar-SA" sz="2800" b="1" dirty="0" smtClean="0">
                <a:solidFill>
                  <a:prstClr val="black"/>
                </a:solidFill>
                <a:latin typeface="Times New Roman" panose="02020603050405020304" pitchFamily="18" charset="0"/>
                <a:cs typeface="Times New Roman" panose="02020603050405020304" pitchFamily="18" charset="0"/>
              </a:rPr>
              <a:t>نموذج من الشراكات :</a:t>
            </a:r>
          </a:p>
          <a:p>
            <a:pPr algn="ctr"/>
            <a:r>
              <a:rPr lang="ar-SA" sz="2800" b="1" dirty="0" smtClean="0">
                <a:solidFill>
                  <a:prstClr val="black"/>
                </a:solidFill>
                <a:latin typeface="Times New Roman" panose="02020603050405020304" pitchFamily="18" charset="0"/>
                <a:cs typeface="Times New Roman" panose="02020603050405020304" pitchFamily="18" charset="0"/>
              </a:rPr>
              <a:t>شراكة الجامعة مع منظمة </a:t>
            </a:r>
            <a:r>
              <a:rPr lang="ar-SA" sz="2800" b="1" dirty="0">
                <a:solidFill>
                  <a:prstClr val="black"/>
                </a:solidFill>
                <a:latin typeface="Times New Roman" panose="02020603050405020304" pitchFamily="18" charset="0"/>
                <a:cs typeface="Times New Roman" panose="02020603050405020304" pitchFamily="18" charset="0"/>
              </a:rPr>
              <a:t>الإنتربول في بناء القدرات الشرطية  للدول العربية </a:t>
            </a:r>
            <a:endParaRPr 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341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659958" y="1073534"/>
            <a:ext cx="10875167" cy="1049518"/>
          </a:xfrm>
          <a:prstGeom prst="rect">
            <a:avLst/>
          </a:prstGeom>
        </p:spPr>
        <p:txBody>
          <a:bodyPr wrap="square">
            <a:noAutofit/>
          </a:bodyPr>
          <a:lstStyle/>
          <a:p>
            <a:pPr algn="ctr"/>
            <a:r>
              <a:rPr lang="ar-SA" sz="2800" b="1" dirty="0" smtClean="0">
                <a:solidFill>
                  <a:prstClr val="black"/>
                </a:solidFill>
                <a:latin typeface="Times New Roman" panose="02020603050405020304" pitchFamily="18" charset="0"/>
                <a:cs typeface="Times New Roman" panose="02020603050405020304" pitchFamily="18" charset="0"/>
              </a:rPr>
              <a:t>مؤشر </a:t>
            </a:r>
            <a:r>
              <a:rPr lang="ar-SA" sz="2800" b="1" dirty="0">
                <a:solidFill>
                  <a:prstClr val="black"/>
                </a:solidFill>
                <a:latin typeface="Times New Roman" panose="02020603050405020304" pitchFamily="18" charset="0"/>
                <a:cs typeface="Times New Roman" panose="02020603050405020304" pitchFamily="18" charset="0"/>
              </a:rPr>
              <a:t>الأمن السيبراني العالمي الاتحاد الدولي </a:t>
            </a:r>
            <a:r>
              <a:rPr lang="ar-SA" sz="2800" b="1" dirty="0" smtClean="0">
                <a:solidFill>
                  <a:prstClr val="black"/>
                </a:solidFill>
                <a:latin typeface="Times New Roman" panose="02020603050405020304" pitchFamily="18" charset="0"/>
                <a:cs typeface="Times New Roman" panose="02020603050405020304" pitchFamily="18" charset="0"/>
              </a:rPr>
              <a:t>للاتصالات لعام 2018م</a:t>
            </a:r>
            <a:endParaRPr lang="ar-SA" sz="2800" b="1" dirty="0">
              <a:solidFill>
                <a:prstClr val="black"/>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736" y="2011738"/>
            <a:ext cx="6281531" cy="3776812"/>
          </a:xfrm>
          <a:prstGeom prst="rect">
            <a:avLst/>
          </a:prstGeom>
        </p:spPr>
      </p:pic>
      <p:sp>
        <p:nvSpPr>
          <p:cNvPr id="15" name="Rectangle 40">
            <a:extLst>
              <a:ext uri="{FF2B5EF4-FFF2-40B4-BE49-F238E27FC236}">
                <a16:creationId xmlns:a16="http://schemas.microsoft.com/office/drawing/2014/main" id="{4D218603-F856-4C0D-89D8-FB5EA9021705}"/>
              </a:ext>
            </a:extLst>
          </p:cNvPr>
          <p:cNvSpPr/>
          <p:nvPr/>
        </p:nvSpPr>
        <p:spPr>
          <a:xfrm flipH="1">
            <a:off x="879487" y="2107153"/>
            <a:ext cx="201886" cy="104951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entury Gothic"/>
                <a:ea typeface="+mn-ea"/>
              </a:rPr>
              <a:t> </a:t>
            </a:r>
            <a:endParaRPr kumimoji="0" lang="en-US" sz="1800" b="0" i="0" u="none" strike="noStrike" kern="1200" cap="none" spc="0" normalizeH="0" baseline="0" noProof="0" dirty="0">
              <a:ln>
                <a:noFill/>
              </a:ln>
              <a:solidFill>
                <a:prstClr val="white"/>
              </a:solidFill>
              <a:effectLst/>
              <a:uLnTx/>
              <a:uFillTx/>
              <a:latin typeface="Century Gothic"/>
              <a:ea typeface="+mn-ea"/>
            </a:endParaRPr>
          </a:p>
        </p:txBody>
      </p:sp>
      <p:sp>
        <p:nvSpPr>
          <p:cNvPr id="16" name="Rectangle 41">
            <a:extLst>
              <a:ext uri="{FF2B5EF4-FFF2-40B4-BE49-F238E27FC236}">
                <a16:creationId xmlns:a16="http://schemas.microsoft.com/office/drawing/2014/main" id="{363F704B-9047-4D08-AFCC-BB770DE7ECDF}"/>
              </a:ext>
            </a:extLst>
          </p:cNvPr>
          <p:cNvSpPr/>
          <p:nvPr/>
        </p:nvSpPr>
        <p:spPr>
          <a:xfrm flipH="1">
            <a:off x="1081373" y="2107153"/>
            <a:ext cx="2266123" cy="10495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Arial" panose="020B0604020202020204" pitchFamily="34" charset="0"/>
              <a:buChar char="•"/>
            </a:pPr>
            <a:r>
              <a:rPr lang="ar-SA" sz="1600" b="1" dirty="0">
                <a:solidFill>
                  <a:schemeClr val="tx1"/>
                </a:solidFill>
              </a:rPr>
              <a:t>مستوى الإلتزام</a:t>
            </a:r>
            <a:r>
              <a:rPr lang="en-US" sz="1600" b="1" dirty="0">
                <a:solidFill>
                  <a:schemeClr val="tx1"/>
                </a:solidFill>
              </a:rPr>
              <a:t> </a:t>
            </a:r>
            <a:r>
              <a:rPr lang="ar-SA" sz="1600" b="1" dirty="0">
                <a:solidFill>
                  <a:schemeClr val="tx1"/>
                </a:solidFill>
              </a:rPr>
              <a:t>عالي</a:t>
            </a:r>
            <a:r>
              <a:rPr lang="ar-SA" dirty="0">
                <a:solidFill>
                  <a:schemeClr val="tx1"/>
                </a:solidFill>
              </a:rPr>
              <a:t>:</a:t>
            </a:r>
          </a:p>
          <a:p>
            <a:pPr marL="742950" lvl="1" indent="-285750" algn="r" rtl="1">
              <a:buFont typeface="Courier New" panose="02070309020205020404" pitchFamily="49" charset="0"/>
              <a:buChar char="o"/>
            </a:pPr>
            <a:r>
              <a:rPr lang="ar-SA" sz="1500" dirty="0">
                <a:solidFill>
                  <a:schemeClr val="tx1"/>
                </a:solidFill>
              </a:rPr>
              <a:t>5 دول عربية</a:t>
            </a:r>
          </a:p>
          <a:p>
            <a:pPr marL="742950" lvl="1" indent="-285750" algn="r" rtl="1">
              <a:buFont typeface="Courier New" panose="02070309020205020404" pitchFamily="49" charset="0"/>
              <a:buChar char="o"/>
            </a:pPr>
            <a:r>
              <a:rPr lang="ar-SA" sz="1500" dirty="0">
                <a:solidFill>
                  <a:schemeClr val="tx1"/>
                </a:solidFill>
              </a:rPr>
              <a:t>السعودية الأولى على مستوى الدول </a:t>
            </a:r>
            <a:r>
              <a:rPr lang="ar-SA" sz="1500" dirty="0" smtClean="0">
                <a:solidFill>
                  <a:schemeClr val="tx1"/>
                </a:solidFill>
              </a:rPr>
              <a:t>العربية</a:t>
            </a:r>
            <a:endParaRPr lang="en-US" sz="1500" dirty="0">
              <a:solidFill>
                <a:schemeClr val="tx1"/>
              </a:solidFill>
            </a:endParaRPr>
          </a:p>
        </p:txBody>
      </p:sp>
      <p:sp>
        <p:nvSpPr>
          <p:cNvPr id="17" name="Rectangle 76">
            <a:extLst>
              <a:ext uri="{FF2B5EF4-FFF2-40B4-BE49-F238E27FC236}">
                <a16:creationId xmlns:a16="http://schemas.microsoft.com/office/drawing/2014/main" id="{C4908D38-A52C-470E-B94E-D9CA7B003001}"/>
              </a:ext>
            </a:extLst>
          </p:cNvPr>
          <p:cNvSpPr/>
          <p:nvPr/>
        </p:nvSpPr>
        <p:spPr>
          <a:xfrm flipH="1">
            <a:off x="879487" y="3533535"/>
            <a:ext cx="201887" cy="8888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endParaRPr>
          </a:p>
        </p:txBody>
      </p:sp>
      <p:sp>
        <p:nvSpPr>
          <p:cNvPr id="18" name="Rectangle 77">
            <a:extLst>
              <a:ext uri="{FF2B5EF4-FFF2-40B4-BE49-F238E27FC236}">
                <a16:creationId xmlns:a16="http://schemas.microsoft.com/office/drawing/2014/main" id="{94A7826E-55EF-479B-8206-B33A142867C8}"/>
              </a:ext>
            </a:extLst>
          </p:cNvPr>
          <p:cNvSpPr/>
          <p:nvPr/>
        </p:nvSpPr>
        <p:spPr>
          <a:xfrm flipH="1">
            <a:off x="1087248" y="3533535"/>
            <a:ext cx="2260249" cy="8888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justLow" defTabSz="914400" rtl="1" eaLnBrk="1" fontAlgn="auto" latinLnBrk="0" hangingPunct="1">
              <a:lnSpc>
                <a:spcPct val="100000"/>
              </a:lnSpc>
              <a:spcBef>
                <a:spcPts val="0"/>
              </a:spcBef>
              <a:spcAft>
                <a:spcPts val="0"/>
              </a:spcAft>
              <a:buClrTx/>
              <a:buSzTx/>
              <a:buFontTx/>
              <a:buNone/>
              <a:tabLst/>
              <a:defRPr/>
            </a:pPr>
            <a:endParaRPr kumimoji="0" lang="ar-SA" sz="1200" b="0" i="0" u="none" strike="noStrike" kern="1200" cap="none" spc="0" normalizeH="0" baseline="0" noProof="0" dirty="0" smtClean="0">
              <a:ln>
                <a:noFill/>
              </a:ln>
              <a:solidFill>
                <a:schemeClr val="tx1"/>
              </a:solidFill>
              <a:effectLst/>
              <a:uLnTx/>
              <a:uFillTx/>
              <a:latin typeface="Century Gothic"/>
              <a:ea typeface="+mn-ea"/>
            </a:endParaRPr>
          </a:p>
          <a:p>
            <a:pPr marL="285750" indent="-285750" algn="r" rtl="1">
              <a:buFont typeface="Arial" panose="020B0604020202020204" pitchFamily="34" charset="0"/>
              <a:buChar char="•"/>
            </a:pPr>
            <a:r>
              <a:rPr lang="ar-SA" sz="1600" b="1" dirty="0">
                <a:solidFill>
                  <a:schemeClr val="tx1"/>
                </a:solidFill>
              </a:rPr>
              <a:t>مستوى الإلتزام</a:t>
            </a:r>
            <a:r>
              <a:rPr lang="en-US" sz="1600" b="1" dirty="0">
                <a:solidFill>
                  <a:schemeClr val="tx1"/>
                </a:solidFill>
              </a:rPr>
              <a:t> </a:t>
            </a:r>
            <a:r>
              <a:rPr lang="ar-SA" sz="1600" b="1" dirty="0">
                <a:solidFill>
                  <a:schemeClr val="tx1"/>
                </a:solidFill>
              </a:rPr>
              <a:t>متوسط</a:t>
            </a:r>
            <a:r>
              <a:rPr lang="ar-SA" sz="1600" dirty="0">
                <a:solidFill>
                  <a:schemeClr val="tx1"/>
                </a:solidFill>
              </a:rPr>
              <a:t>:</a:t>
            </a:r>
          </a:p>
          <a:p>
            <a:pPr marL="742950" lvl="1" indent="-285750" algn="r" rtl="1">
              <a:buFont typeface="Courier New" panose="02070309020205020404" pitchFamily="49" charset="0"/>
              <a:buChar char="o"/>
            </a:pPr>
            <a:r>
              <a:rPr lang="ar-SA" sz="1500" dirty="0">
                <a:solidFill>
                  <a:schemeClr val="tx1"/>
                </a:solidFill>
              </a:rPr>
              <a:t>5 دول عربية</a:t>
            </a:r>
          </a:p>
        </p:txBody>
      </p:sp>
      <p:sp>
        <p:nvSpPr>
          <p:cNvPr id="19" name="Rectangle 82">
            <a:extLst>
              <a:ext uri="{FF2B5EF4-FFF2-40B4-BE49-F238E27FC236}">
                <a16:creationId xmlns:a16="http://schemas.microsoft.com/office/drawing/2014/main" id="{A8842283-CCB9-46C9-819D-988F80C322A8}"/>
              </a:ext>
            </a:extLst>
          </p:cNvPr>
          <p:cNvSpPr/>
          <p:nvPr/>
        </p:nvSpPr>
        <p:spPr>
          <a:xfrm flipH="1">
            <a:off x="827246" y="4874154"/>
            <a:ext cx="254129" cy="82298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endParaRPr>
          </a:p>
        </p:txBody>
      </p:sp>
      <p:sp>
        <p:nvSpPr>
          <p:cNvPr id="20" name="Rectangle 83">
            <a:extLst>
              <a:ext uri="{FF2B5EF4-FFF2-40B4-BE49-F238E27FC236}">
                <a16:creationId xmlns:a16="http://schemas.microsoft.com/office/drawing/2014/main" id="{94774042-0552-447D-B509-C20ABE4D620A}"/>
              </a:ext>
            </a:extLst>
          </p:cNvPr>
          <p:cNvSpPr/>
          <p:nvPr/>
        </p:nvSpPr>
        <p:spPr>
          <a:xfrm flipH="1">
            <a:off x="1081374" y="4874154"/>
            <a:ext cx="2266123" cy="8229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gn="r" rtl="1">
              <a:buFont typeface="Arial" panose="020B0604020202020204" pitchFamily="34" charset="0"/>
              <a:buChar char="•"/>
            </a:pPr>
            <a:r>
              <a:rPr lang="ar-SA" sz="1600" b="1" dirty="0" smtClean="0">
                <a:solidFill>
                  <a:schemeClr val="tx1"/>
                </a:solidFill>
              </a:rPr>
              <a:t>مستوى </a:t>
            </a:r>
            <a:r>
              <a:rPr lang="ar-SA" sz="1600" b="1" dirty="0">
                <a:solidFill>
                  <a:schemeClr val="tx1"/>
                </a:solidFill>
              </a:rPr>
              <a:t>الإلتزام</a:t>
            </a:r>
            <a:r>
              <a:rPr lang="en-US" sz="1600" b="1" dirty="0">
                <a:solidFill>
                  <a:schemeClr val="tx1"/>
                </a:solidFill>
              </a:rPr>
              <a:t> </a:t>
            </a:r>
            <a:r>
              <a:rPr lang="ar-SA" sz="1600" b="1" dirty="0">
                <a:solidFill>
                  <a:schemeClr val="tx1"/>
                </a:solidFill>
              </a:rPr>
              <a:t>ضعيف</a:t>
            </a:r>
            <a:r>
              <a:rPr lang="ar-SA" dirty="0">
                <a:solidFill>
                  <a:schemeClr val="tx1"/>
                </a:solidFill>
              </a:rPr>
              <a:t>:</a:t>
            </a:r>
          </a:p>
          <a:p>
            <a:pPr marL="742950" lvl="1" indent="-285750" algn="r" rtl="1">
              <a:buFont typeface="Courier New" panose="02070309020205020404" pitchFamily="49" charset="0"/>
              <a:buChar char="o"/>
            </a:pPr>
            <a:r>
              <a:rPr lang="ar-SA" sz="1500" dirty="0">
                <a:solidFill>
                  <a:schemeClr val="tx1"/>
                </a:solidFill>
              </a:rPr>
              <a:t>12 دول عربية</a:t>
            </a:r>
          </a:p>
        </p:txBody>
      </p:sp>
    </p:spTree>
    <p:extLst>
      <p:ext uri="{BB962C8B-B14F-4D97-AF65-F5344CB8AC3E}">
        <p14:creationId xmlns:p14="http://schemas.microsoft.com/office/powerpoint/2010/main" val="2022338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54699" y="1324566"/>
            <a:ext cx="10682601" cy="1049518"/>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الاجندة</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3595665396"/>
              </p:ext>
            </p:extLst>
          </p:nvPr>
        </p:nvGraphicFramePr>
        <p:xfrm>
          <a:off x="2032000" y="1979876"/>
          <a:ext cx="8128000" cy="4158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107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B7CF6BA5-D106-4276-A2DD-D34854BB13EE}"/>
                                            </p:graphicEl>
                                          </p:spTgt>
                                        </p:tgtEl>
                                        <p:attrNameLst>
                                          <p:attrName>style.visibility</p:attrName>
                                        </p:attrNameLst>
                                      </p:cBhvr>
                                      <p:to>
                                        <p:strVal val="visible"/>
                                      </p:to>
                                    </p:set>
                                    <p:animEffect transition="in" filter="wipe(up)">
                                      <p:cBhvr>
                                        <p:cTn id="7" dur="500"/>
                                        <p:tgtEl>
                                          <p:spTgt spid="2">
                                            <p:graphicEl>
                                              <a:dgm id="{B7CF6BA5-D106-4276-A2DD-D34854BB13EE}"/>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graphicEl>
                                              <a:dgm id="{24295599-94A5-4153-96FB-62C289725436}"/>
                                            </p:graphicEl>
                                          </p:spTgt>
                                        </p:tgtEl>
                                        <p:attrNameLst>
                                          <p:attrName>style.visibility</p:attrName>
                                        </p:attrNameLst>
                                      </p:cBhvr>
                                      <p:to>
                                        <p:strVal val="visible"/>
                                      </p:to>
                                    </p:set>
                                    <p:animEffect transition="in" filter="wipe(up)">
                                      <p:cBhvr>
                                        <p:cTn id="10" dur="500"/>
                                        <p:tgtEl>
                                          <p:spTgt spid="2">
                                            <p:graphicEl>
                                              <a:dgm id="{24295599-94A5-4153-96FB-62C289725436}"/>
                                            </p:graphic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graphicEl>
                                              <a:dgm id="{825384AE-BD35-419C-8E18-E7C22BF50804}"/>
                                            </p:graphicEl>
                                          </p:spTgt>
                                        </p:tgtEl>
                                        <p:attrNameLst>
                                          <p:attrName>style.visibility</p:attrName>
                                        </p:attrNameLst>
                                      </p:cBhvr>
                                      <p:to>
                                        <p:strVal val="visible"/>
                                      </p:to>
                                    </p:set>
                                    <p:animEffect transition="in" filter="wipe(up)">
                                      <p:cBhvr>
                                        <p:cTn id="13" dur="500"/>
                                        <p:tgtEl>
                                          <p:spTgt spid="2">
                                            <p:graphicEl>
                                              <a:dgm id="{825384AE-BD35-419C-8E18-E7C22BF50804}"/>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graphicEl>
                                              <a:dgm id="{BAEE4D23-84BE-4A2E-85A2-C367BB447A8F}"/>
                                            </p:graphicEl>
                                          </p:spTgt>
                                        </p:tgtEl>
                                        <p:attrNameLst>
                                          <p:attrName>style.visibility</p:attrName>
                                        </p:attrNameLst>
                                      </p:cBhvr>
                                      <p:to>
                                        <p:strVal val="visible"/>
                                      </p:to>
                                    </p:set>
                                    <p:animEffect transition="in" filter="wipe(up)">
                                      <p:cBhvr>
                                        <p:cTn id="18" dur="500"/>
                                        <p:tgtEl>
                                          <p:spTgt spid="2">
                                            <p:graphicEl>
                                              <a:dgm id="{BAEE4D23-84BE-4A2E-85A2-C367BB447A8F}"/>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
                                            <p:graphicEl>
                                              <a:dgm id="{D3AEC407-0516-4E0B-ABAF-CBC3E7526A8A}"/>
                                            </p:graphicEl>
                                          </p:spTgt>
                                        </p:tgtEl>
                                        <p:attrNameLst>
                                          <p:attrName>style.visibility</p:attrName>
                                        </p:attrNameLst>
                                      </p:cBhvr>
                                      <p:to>
                                        <p:strVal val="visible"/>
                                      </p:to>
                                    </p:set>
                                    <p:animEffect transition="in" filter="wipe(up)">
                                      <p:cBhvr>
                                        <p:cTn id="21" dur="500"/>
                                        <p:tgtEl>
                                          <p:spTgt spid="2">
                                            <p:graphicEl>
                                              <a:dgm id="{D3AEC407-0516-4E0B-ABAF-CBC3E7526A8A}"/>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2">
                                            <p:graphicEl>
                                              <a:dgm id="{236602A8-17AB-414F-8711-B43E7B92B21D}"/>
                                            </p:graphicEl>
                                          </p:spTgt>
                                        </p:tgtEl>
                                        <p:attrNameLst>
                                          <p:attrName>style.visibility</p:attrName>
                                        </p:attrNameLst>
                                      </p:cBhvr>
                                      <p:to>
                                        <p:strVal val="visible"/>
                                      </p:to>
                                    </p:set>
                                    <p:animEffect transition="in" filter="wipe(up)">
                                      <p:cBhvr>
                                        <p:cTn id="26" dur="500"/>
                                        <p:tgtEl>
                                          <p:spTgt spid="2">
                                            <p:graphicEl>
                                              <a:dgm id="{236602A8-17AB-414F-8711-B43E7B92B21D}"/>
                                            </p:graphic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
                                            <p:graphicEl>
                                              <a:dgm id="{FCAEA7C5-AC56-4A69-BA52-252DD15EF793}"/>
                                            </p:graphicEl>
                                          </p:spTgt>
                                        </p:tgtEl>
                                        <p:attrNameLst>
                                          <p:attrName>style.visibility</p:attrName>
                                        </p:attrNameLst>
                                      </p:cBhvr>
                                      <p:to>
                                        <p:strVal val="visible"/>
                                      </p:to>
                                    </p:set>
                                    <p:animEffect transition="in" filter="wipe(up)">
                                      <p:cBhvr>
                                        <p:cTn id="29" dur="500"/>
                                        <p:tgtEl>
                                          <p:spTgt spid="2">
                                            <p:graphicEl>
                                              <a:dgm id="{FCAEA7C5-AC56-4A69-BA52-252DD15EF793}"/>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
                                            <p:graphicEl>
                                              <a:dgm id="{D0F8574A-BC3E-4418-9C49-76662C2B4205}"/>
                                            </p:graphicEl>
                                          </p:spTgt>
                                        </p:tgtEl>
                                        <p:attrNameLst>
                                          <p:attrName>style.visibility</p:attrName>
                                        </p:attrNameLst>
                                      </p:cBhvr>
                                      <p:to>
                                        <p:strVal val="visible"/>
                                      </p:to>
                                    </p:set>
                                    <p:animEffect transition="in" filter="wipe(up)">
                                      <p:cBhvr>
                                        <p:cTn id="34" dur="500"/>
                                        <p:tgtEl>
                                          <p:spTgt spid="2">
                                            <p:graphicEl>
                                              <a:dgm id="{D0F8574A-BC3E-4418-9C49-76662C2B4205}"/>
                                            </p:graphicEl>
                                          </p:spTgt>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
                                            <p:graphicEl>
                                              <a:dgm id="{4C4421D1-DDFC-4704-B738-77C12F66BB1B}"/>
                                            </p:graphicEl>
                                          </p:spTgt>
                                        </p:tgtEl>
                                        <p:attrNameLst>
                                          <p:attrName>style.visibility</p:attrName>
                                        </p:attrNameLst>
                                      </p:cBhvr>
                                      <p:to>
                                        <p:strVal val="visible"/>
                                      </p:to>
                                    </p:set>
                                    <p:animEffect transition="in" filter="wipe(up)">
                                      <p:cBhvr>
                                        <p:cTn id="37" dur="500"/>
                                        <p:tgtEl>
                                          <p:spTgt spid="2">
                                            <p:graphicEl>
                                              <a:dgm id="{4C4421D1-DDFC-4704-B738-77C12F66BB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900953" y="970171"/>
            <a:ext cx="10650074" cy="1049518"/>
          </a:xfrm>
          <a:prstGeom prst="rect">
            <a:avLst/>
          </a:prstGeom>
        </p:spPr>
        <p:txBody>
          <a:bodyPr wrap="square">
            <a:noAutofit/>
          </a:bodyPr>
          <a:lstStyle/>
          <a:p>
            <a:pPr algn="ctr"/>
            <a:r>
              <a:rPr lang="en-US" sz="2800" b="1" dirty="0" smtClean="0">
                <a:solidFill>
                  <a:prstClr val="black"/>
                </a:solidFill>
                <a:latin typeface="Times New Roman" panose="02020603050405020304" pitchFamily="18" charset="0"/>
                <a:cs typeface="Times New Roman" panose="02020603050405020304" pitchFamily="18" charset="0"/>
              </a:rPr>
              <a:t>ITU- GCI Pillars</a:t>
            </a:r>
            <a:endParaRPr lang="ar-SA" sz="2800" b="1" dirty="0" smtClean="0">
              <a:solidFill>
                <a:prstClr val="black"/>
              </a:solidFill>
              <a:latin typeface="Times New Roman" panose="02020603050405020304" pitchFamily="18" charset="0"/>
              <a:cs typeface="Times New Roman" panose="02020603050405020304" pitchFamily="18" charset="0"/>
            </a:endParaRPr>
          </a:p>
          <a:p>
            <a:pPr algn="ctr"/>
            <a:r>
              <a:rPr lang="ar-SA" sz="2800" b="1" dirty="0" smtClean="0">
                <a:solidFill>
                  <a:prstClr val="black"/>
                </a:solidFill>
                <a:latin typeface="Times New Roman" panose="02020603050405020304" pitchFamily="18" charset="0"/>
                <a:cs typeface="Times New Roman" panose="02020603050405020304" pitchFamily="18" charset="0"/>
              </a:rPr>
              <a:t>ركائز مؤشر الأمن السيبراني العالمي الاتحاد الدولي للاتصالات</a:t>
            </a:r>
            <a:endParaRPr lang="ar-SA" sz="2800" b="1" dirty="0" smtClean="0">
              <a:solidFill>
                <a:prstClr val="black"/>
              </a:solidFill>
              <a:latin typeface="Times New Roman" panose="02020603050405020304" pitchFamily="18" charset="0"/>
              <a:cs typeface="Times New Roman" panose="02020603050405020304" pitchFamily="18" charset="0"/>
            </a:endParaRPr>
          </a:p>
          <a:p>
            <a:pPr algn="ctr"/>
            <a:r>
              <a:rPr lang="ar-SA" sz="2800" b="1" dirty="0" smtClean="0">
                <a:solidFill>
                  <a:prstClr val="black"/>
                </a:solidFill>
                <a:latin typeface="Times New Roman" panose="02020603050405020304" pitchFamily="18" charset="0"/>
                <a:cs typeface="Times New Roman" panose="02020603050405020304" pitchFamily="18" charset="0"/>
              </a:rPr>
              <a:t> </a:t>
            </a:r>
            <a:endParaRPr kumimoji="0" lang="ar-SA"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8752" y="2083242"/>
            <a:ext cx="4905956" cy="411877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408" y="3266159"/>
            <a:ext cx="4965629" cy="1321743"/>
          </a:xfrm>
          <a:prstGeom prst="rect">
            <a:avLst/>
          </a:prstGeom>
        </p:spPr>
      </p:pic>
    </p:spTree>
    <p:extLst>
      <p:ext uri="{BB962C8B-B14F-4D97-AF65-F5344CB8AC3E}">
        <p14:creationId xmlns:p14="http://schemas.microsoft.com/office/powerpoint/2010/main" val="251862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74238363"/>
              </p:ext>
            </p:extLst>
          </p:nvPr>
        </p:nvGraphicFramePr>
        <p:xfrm>
          <a:off x="7402663" y="1563200"/>
          <a:ext cx="5231960" cy="4636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900953" y="970171"/>
            <a:ext cx="10650074" cy="1049518"/>
          </a:xfrm>
          <a:prstGeom prst="rect">
            <a:avLst/>
          </a:prstGeom>
        </p:spPr>
        <p:txBody>
          <a:bodyPr wrap="square">
            <a:noAutofit/>
          </a:bodyPr>
          <a:lstStyle/>
          <a:p>
            <a:pPr algn="ctr"/>
            <a:r>
              <a:rPr lang="ar-SA" sz="2800" b="1" dirty="0" smtClean="0">
                <a:solidFill>
                  <a:prstClr val="black"/>
                </a:solidFill>
                <a:latin typeface="Times New Roman" panose="02020603050405020304" pitchFamily="18" charset="0"/>
                <a:cs typeface="Times New Roman" panose="02020603050405020304" pitchFamily="18" charset="0"/>
              </a:rPr>
              <a:t>التصور الأولي للعمل المشترك بين المركز و</a:t>
            </a:r>
            <a:r>
              <a:rPr lang="ar-SA" sz="2800" b="1" dirty="0" smtClean="0">
                <a:solidFill>
                  <a:prstClr val="black"/>
                </a:solidFill>
                <a:latin typeface="Times New Roman" panose="02020603050405020304" pitchFamily="18" charset="0"/>
                <a:cs typeface="Times New Roman" panose="02020603050405020304" pitchFamily="18" charset="0"/>
              </a:rPr>
              <a:t>الاتحاد </a:t>
            </a:r>
            <a:r>
              <a:rPr lang="ar-SA" sz="2800" b="1" dirty="0">
                <a:solidFill>
                  <a:prstClr val="black"/>
                </a:solidFill>
                <a:latin typeface="Times New Roman" panose="02020603050405020304" pitchFamily="18" charset="0"/>
                <a:cs typeface="Times New Roman" panose="02020603050405020304" pitchFamily="18" charset="0"/>
              </a:rPr>
              <a:t>الدولي </a:t>
            </a:r>
            <a:r>
              <a:rPr lang="ar-SA" sz="2800" b="1" dirty="0" smtClean="0">
                <a:solidFill>
                  <a:prstClr val="black"/>
                </a:solidFill>
                <a:latin typeface="Times New Roman" panose="02020603050405020304" pitchFamily="18" charset="0"/>
                <a:cs typeface="Times New Roman" panose="02020603050405020304" pitchFamily="18" charset="0"/>
              </a:rPr>
              <a:t>للاتصالات لعام 2021م</a:t>
            </a:r>
            <a:endParaRPr lang="ar-SA" sz="2800" b="1"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632569" y="1761984"/>
            <a:ext cx="6817801" cy="4273057"/>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Diagram 9"/>
          <p:cNvGraphicFramePr/>
          <p:nvPr>
            <p:extLst>
              <p:ext uri="{D42A27DB-BD31-4B8C-83A1-F6EECF244321}">
                <p14:modId xmlns:p14="http://schemas.microsoft.com/office/powerpoint/2010/main" val="387911964"/>
              </p:ext>
            </p:extLst>
          </p:nvPr>
        </p:nvGraphicFramePr>
        <p:xfrm>
          <a:off x="584863" y="1868558"/>
          <a:ext cx="6595165" cy="45296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7320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29522336-E29C-4351-9197-436CD9D72E7B}"/>
                                            </p:graphicEl>
                                          </p:spTgt>
                                        </p:tgtEl>
                                        <p:attrNameLst>
                                          <p:attrName>style.visibility</p:attrName>
                                        </p:attrNameLst>
                                      </p:cBhvr>
                                      <p:to>
                                        <p:strVal val="visible"/>
                                      </p:to>
                                    </p:set>
                                    <p:animEffect transition="in" filter="wipe(up)">
                                      <p:cBhvr>
                                        <p:cTn id="7" dur="500"/>
                                        <p:tgtEl>
                                          <p:spTgt spid="3">
                                            <p:graphicEl>
                                              <a:dgm id="{29522336-E29C-4351-9197-436CD9D72E7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graphicEl>
                                              <a:dgm id="{4A5BBFA1-0DAA-4961-82F5-ADBCC8D7DDD6}"/>
                                            </p:graphicEl>
                                          </p:spTgt>
                                        </p:tgtEl>
                                        <p:attrNameLst>
                                          <p:attrName>style.visibility</p:attrName>
                                        </p:attrNameLst>
                                      </p:cBhvr>
                                      <p:to>
                                        <p:strVal val="visible"/>
                                      </p:to>
                                    </p:set>
                                    <p:animEffect transition="in" filter="wipe(up)">
                                      <p:cBhvr>
                                        <p:cTn id="12" dur="500"/>
                                        <p:tgtEl>
                                          <p:spTgt spid="3">
                                            <p:graphicEl>
                                              <a:dgm id="{4A5BBFA1-0DAA-4961-82F5-ADBCC8D7DDD6}"/>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graphicEl>
                                              <a:dgm id="{9A4120ED-B75D-437C-B77B-8C8035D122FD}"/>
                                            </p:graphicEl>
                                          </p:spTgt>
                                        </p:tgtEl>
                                        <p:attrNameLst>
                                          <p:attrName>style.visibility</p:attrName>
                                        </p:attrNameLst>
                                      </p:cBhvr>
                                      <p:to>
                                        <p:strVal val="visible"/>
                                      </p:to>
                                    </p:set>
                                    <p:animEffect transition="in" filter="wipe(up)">
                                      <p:cBhvr>
                                        <p:cTn id="15" dur="500"/>
                                        <p:tgtEl>
                                          <p:spTgt spid="3">
                                            <p:graphicEl>
                                              <a:dgm id="{9A4120ED-B75D-437C-B77B-8C8035D122F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graphicEl>
                                              <a:dgm id="{C5A63B75-49A8-4648-9DA4-E173CEDA4C87}"/>
                                            </p:graphicEl>
                                          </p:spTgt>
                                        </p:tgtEl>
                                        <p:attrNameLst>
                                          <p:attrName>style.visibility</p:attrName>
                                        </p:attrNameLst>
                                      </p:cBhvr>
                                      <p:to>
                                        <p:strVal val="visible"/>
                                      </p:to>
                                    </p:set>
                                    <p:animEffect transition="in" filter="wipe(up)">
                                      <p:cBhvr>
                                        <p:cTn id="20" dur="500"/>
                                        <p:tgtEl>
                                          <p:spTgt spid="3">
                                            <p:graphicEl>
                                              <a:dgm id="{C5A63B75-49A8-4648-9DA4-E173CEDA4C87}"/>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graphicEl>
                                              <a:dgm id="{1B852EC8-D28C-46B8-8928-2B744B390DE2}"/>
                                            </p:graphicEl>
                                          </p:spTgt>
                                        </p:tgtEl>
                                        <p:attrNameLst>
                                          <p:attrName>style.visibility</p:attrName>
                                        </p:attrNameLst>
                                      </p:cBhvr>
                                      <p:to>
                                        <p:strVal val="visible"/>
                                      </p:to>
                                    </p:set>
                                    <p:animEffect transition="in" filter="wipe(up)">
                                      <p:cBhvr>
                                        <p:cTn id="23" dur="500"/>
                                        <p:tgtEl>
                                          <p:spTgt spid="3">
                                            <p:graphicEl>
                                              <a:dgm id="{1B852EC8-D28C-46B8-8928-2B744B390DE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graphicEl>
                                              <a:dgm id="{EBCE8FCD-CE6E-4061-BAA7-F437DC073EA8}"/>
                                            </p:graphicEl>
                                          </p:spTgt>
                                        </p:tgtEl>
                                        <p:attrNameLst>
                                          <p:attrName>style.visibility</p:attrName>
                                        </p:attrNameLst>
                                      </p:cBhvr>
                                      <p:to>
                                        <p:strVal val="visible"/>
                                      </p:to>
                                    </p:set>
                                    <p:animEffect transition="in" filter="wipe(up)">
                                      <p:cBhvr>
                                        <p:cTn id="28" dur="500"/>
                                        <p:tgtEl>
                                          <p:spTgt spid="3">
                                            <p:graphicEl>
                                              <a:dgm id="{EBCE8FCD-CE6E-4061-BAA7-F437DC073EA8}"/>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
                                            <p:graphicEl>
                                              <a:dgm id="{0A3EE043-229C-4301-ADFB-DDB3D77AE95C}"/>
                                            </p:graphicEl>
                                          </p:spTgt>
                                        </p:tgtEl>
                                        <p:attrNameLst>
                                          <p:attrName>style.visibility</p:attrName>
                                        </p:attrNameLst>
                                      </p:cBhvr>
                                      <p:to>
                                        <p:strVal val="visible"/>
                                      </p:to>
                                    </p:set>
                                    <p:animEffect transition="in" filter="wipe(up)">
                                      <p:cBhvr>
                                        <p:cTn id="31" dur="500"/>
                                        <p:tgtEl>
                                          <p:spTgt spid="3">
                                            <p:graphicEl>
                                              <a:dgm id="{0A3EE043-229C-4301-ADFB-DDB3D77AE95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graphicEl>
                                              <a:dgm id="{B9850627-3C52-4CDC-877E-5C2C05D31414}"/>
                                            </p:graphicEl>
                                          </p:spTgt>
                                        </p:tgtEl>
                                        <p:attrNameLst>
                                          <p:attrName>style.visibility</p:attrName>
                                        </p:attrNameLst>
                                      </p:cBhvr>
                                      <p:to>
                                        <p:strVal val="visible"/>
                                      </p:to>
                                    </p:set>
                                    <p:animEffect transition="in" filter="wipe(up)">
                                      <p:cBhvr>
                                        <p:cTn id="36" dur="500"/>
                                        <p:tgtEl>
                                          <p:spTgt spid="3">
                                            <p:graphicEl>
                                              <a:dgm id="{B9850627-3C52-4CDC-877E-5C2C05D31414}"/>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
                                            <p:graphicEl>
                                              <a:dgm id="{2ED4C5DE-6361-4F74-BE33-5AF799551F38}"/>
                                            </p:graphicEl>
                                          </p:spTgt>
                                        </p:tgtEl>
                                        <p:attrNameLst>
                                          <p:attrName>style.visibility</p:attrName>
                                        </p:attrNameLst>
                                      </p:cBhvr>
                                      <p:to>
                                        <p:strVal val="visible"/>
                                      </p:to>
                                    </p:set>
                                    <p:animEffect transition="in" filter="wipe(up)">
                                      <p:cBhvr>
                                        <p:cTn id="39" dur="500"/>
                                        <p:tgtEl>
                                          <p:spTgt spid="3">
                                            <p:graphicEl>
                                              <a:dgm id="{2ED4C5DE-6361-4F74-BE33-5AF799551F3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10">
                                            <p:graphicEl>
                                              <a:dgm id="{93F04C42-E6DB-4BF1-B0EC-01EAEF196CCB}"/>
                                            </p:graphicEl>
                                          </p:spTgt>
                                        </p:tgtEl>
                                        <p:attrNameLst>
                                          <p:attrName>style.visibility</p:attrName>
                                        </p:attrNameLst>
                                      </p:cBhvr>
                                      <p:to>
                                        <p:strVal val="visible"/>
                                      </p:to>
                                    </p:set>
                                    <p:animEffect transition="in" filter="wipe(right)">
                                      <p:cBhvr>
                                        <p:cTn id="44" dur="500"/>
                                        <p:tgtEl>
                                          <p:spTgt spid="10">
                                            <p:graphicEl>
                                              <a:dgm id="{93F04C42-E6DB-4BF1-B0EC-01EAEF196CCB}"/>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0">
                                            <p:graphicEl>
                                              <a:dgm id="{64FA3213-2118-4E58-8FF7-36BF1666CCE9}"/>
                                            </p:graphicEl>
                                          </p:spTgt>
                                        </p:tgtEl>
                                        <p:attrNameLst>
                                          <p:attrName>style.visibility</p:attrName>
                                        </p:attrNameLst>
                                      </p:cBhvr>
                                      <p:to>
                                        <p:strVal val="visible"/>
                                      </p:to>
                                    </p:set>
                                    <p:animEffect transition="in" filter="wipe(right)">
                                      <p:cBhvr>
                                        <p:cTn id="47" dur="500"/>
                                        <p:tgtEl>
                                          <p:spTgt spid="10">
                                            <p:graphicEl>
                                              <a:dgm id="{64FA3213-2118-4E58-8FF7-36BF1666CCE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0">
                                            <p:graphicEl>
                                              <a:dgm id="{47AD65FE-A9E2-4E24-9E6C-89BC773211F4}"/>
                                            </p:graphicEl>
                                          </p:spTgt>
                                        </p:tgtEl>
                                        <p:attrNameLst>
                                          <p:attrName>style.visibility</p:attrName>
                                        </p:attrNameLst>
                                      </p:cBhvr>
                                      <p:to>
                                        <p:strVal val="visible"/>
                                      </p:to>
                                    </p:set>
                                    <p:animEffect transition="in" filter="wipe(right)">
                                      <p:cBhvr>
                                        <p:cTn id="52" dur="500"/>
                                        <p:tgtEl>
                                          <p:spTgt spid="10">
                                            <p:graphicEl>
                                              <a:dgm id="{47AD65FE-A9E2-4E24-9E6C-89BC773211F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10">
                                            <p:graphicEl>
                                              <a:dgm id="{B70592FA-88CD-480F-ABDF-5A2043857A44}"/>
                                            </p:graphicEl>
                                          </p:spTgt>
                                        </p:tgtEl>
                                        <p:attrNameLst>
                                          <p:attrName>style.visibility</p:attrName>
                                        </p:attrNameLst>
                                      </p:cBhvr>
                                      <p:to>
                                        <p:strVal val="visible"/>
                                      </p:to>
                                    </p:set>
                                    <p:animEffect transition="in" filter="wipe(right)">
                                      <p:cBhvr>
                                        <p:cTn id="57" dur="500"/>
                                        <p:tgtEl>
                                          <p:spTgt spid="10">
                                            <p:graphicEl>
                                              <a:dgm id="{B70592FA-88CD-480F-ABDF-5A2043857A4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10">
                                            <p:graphicEl>
                                              <a:dgm id="{7968C5F2-B3DA-4C81-8E2A-50FA5D622773}"/>
                                            </p:graphicEl>
                                          </p:spTgt>
                                        </p:tgtEl>
                                        <p:attrNameLst>
                                          <p:attrName>style.visibility</p:attrName>
                                        </p:attrNameLst>
                                      </p:cBhvr>
                                      <p:to>
                                        <p:strVal val="visible"/>
                                      </p:to>
                                    </p:set>
                                    <p:animEffect transition="in" filter="wipe(right)">
                                      <p:cBhvr>
                                        <p:cTn id="62" dur="500"/>
                                        <p:tgtEl>
                                          <p:spTgt spid="10">
                                            <p:graphicEl>
                                              <a:dgm id="{7968C5F2-B3DA-4C81-8E2A-50FA5D622773}"/>
                                            </p:graphicEl>
                                          </p:spTgt>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10">
                                            <p:graphicEl>
                                              <a:dgm id="{FB183C6D-E668-4645-9DC4-7B1A64DA2E19}"/>
                                            </p:graphicEl>
                                          </p:spTgt>
                                        </p:tgtEl>
                                        <p:attrNameLst>
                                          <p:attrName>style.visibility</p:attrName>
                                        </p:attrNameLst>
                                      </p:cBhvr>
                                      <p:to>
                                        <p:strVal val="visible"/>
                                      </p:to>
                                    </p:set>
                                    <p:animEffect transition="in" filter="wipe(right)">
                                      <p:cBhvr>
                                        <p:cTn id="65" dur="500"/>
                                        <p:tgtEl>
                                          <p:spTgt spid="10">
                                            <p:graphicEl>
                                              <a:dgm id="{FB183C6D-E668-4645-9DC4-7B1A64DA2E19}"/>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10">
                                            <p:graphicEl>
                                              <a:dgm id="{9FF3BDDC-1BC7-49C3-A5F4-683A47B94CD3}"/>
                                            </p:graphicEl>
                                          </p:spTgt>
                                        </p:tgtEl>
                                        <p:attrNameLst>
                                          <p:attrName>style.visibility</p:attrName>
                                        </p:attrNameLst>
                                      </p:cBhvr>
                                      <p:to>
                                        <p:strVal val="visible"/>
                                      </p:to>
                                    </p:set>
                                    <p:animEffect transition="in" filter="wipe(right)">
                                      <p:cBhvr>
                                        <p:cTn id="70" dur="500"/>
                                        <p:tgtEl>
                                          <p:spTgt spid="10">
                                            <p:graphicEl>
                                              <a:dgm id="{9FF3BDDC-1BC7-49C3-A5F4-683A47B94CD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10">
                                            <p:graphicEl>
                                              <a:dgm id="{636F3567-38E1-4CB6-A161-BD12AB0CA5D2}"/>
                                            </p:graphicEl>
                                          </p:spTgt>
                                        </p:tgtEl>
                                        <p:attrNameLst>
                                          <p:attrName>style.visibility</p:attrName>
                                        </p:attrNameLst>
                                      </p:cBhvr>
                                      <p:to>
                                        <p:strVal val="visible"/>
                                      </p:to>
                                    </p:set>
                                    <p:animEffect transition="in" filter="wipe(right)">
                                      <p:cBhvr>
                                        <p:cTn id="75" dur="500"/>
                                        <p:tgtEl>
                                          <p:spTgt spid="10">
                                            <p:graphicEl>
                                              <a:dgm id="{636F3567-38E1-4CB6-A161-BD12AB0CA5D2}"/>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10">
                                            <p:graphicEl>
                                              <a:dgm id="{59442515-CCEA-4BCA-B0FB-98D00F460B15}"/>
                                            </p:graphicEl>
                                          </p:spTgt>
                                        </p:tgtEl>
                                        <p:attrNameLst>
                                          <p:attrName>style.visibility</p:attrName>
                                        </p:attrNameLst>
                                      </p:cBhvr>
                                      <p:to>
                                        <p:strVal val="visible"/>
                                      </p:to>
                                    </p:set>
                                    <p:animEffect transition="in" filter="wipe(right)">
                                      <p:cBhvr>
                                        <p:cTn id="80" dur="500"/>
                                        <p:tgtEl>
                                          <p:spTgt spid="10">
                                            <p:graphicEl>
                                              <a:dgm id="{59442515-CCEA-4BCA-B0FB-98D00F460B15}"/>
                                            </p:graphicEl>
                                          </p:spTgt>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10">
                                            <p:graphicEl>
                                              <a:dgm id="{3EAAC222-66EB-4B57-8771-FE640C825CB5}"/>
                                            </p:graphicEl>
                                          </p:spTgt>
                                        </p:tgtEl>
                                        <p:attrNameLst>
                                          <p:attrName>style.visibility</p:attrName>
                                        </p:attrNameLst>
                                      </p:cBhvr>
                                      <p:to>
                                        <p:strVal val="visible"/>
                                      </p:to>
                                    </p:set>
                                    <p:animEffect transition="in" filter="wipe(right)">
                                      <p:cBhvr>
                                        <p:cTn id="83" dur="500"/>
                                        <p:tgtEl>
                                          <p:spTgt spid="10">
                                            <p:graphicEl>
                                              <a:dgm id="{3EAAC222-66EB-4B57-8771-FE640C825CB5}"/>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grpId="0" nodeType="clickEffect">
                                  <p:stCondLst>
                                    <p:cond delay="0"/>
                                  </p:stCondLst>
                                  <p:childTnLst>
                                    <p:set>
                                      <p:cBhvr>
                                        <p:cTn id="87" dur="1" fill="hold">
                                          <p:stCondLst>
                                            <p:cond delay="0"/>
                                          </p:stCondLst>
                                        </p:cTn>
                                        <p:tgtEl>
                                          <p:spTgt spid="10">
                                            <p:graphicEl>
                                              <a:dgm id="{2374CD7C-2136-4C38-A34D-9B966E2B5F95}"/>
                                            </p:graphicEl>
                                          </p:spTgt>
                                        </p:tgtEl>
                                        <p:attrNameLst>
                                          <p:attrName>style.visibility</p:attrName>
                                        </p:attrNameLst>
                                      </p:cBhvr>
                                      <p:to>
                                        <p:strVal val="visible"/>
                                      </p:to>
                                    </p:set>
                                    <p:animEffect transition="in" filter="wipe(right)">
                                      <p:cBhvr>
                                        <p:cTn id="88" dur="500"/>
                                        <p:tgtEl>
                                          <p:spTgt spid="10">
                                            <p:graphicEl>
                                              <a:dgm id="{2374CD7C-2136-4C38-A34D-9B966E2B5F95}"/>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10">
                                            <p:graphicEl>
                                              <a:dgm id="{825767F9-5683-41C7-A6E2-2882FD8705A5}"/>
                                            </p:graphicEl>
                                          </p:spTgt>
                                        </p:tgtEl>
                                        <p:attrNameLst>
                                          <p:attrName>style.visibility</p:attrName>
                                        </p:attrNameLst>
                                      </p:cBhvr>
                                      <p:to>
                                        <p:strVal val="visible"/>
                                      </p:to>
                                    </p:set>
                                    <p:animEffect transition="in" filter="wipe(right)">
                                      <p:cBhvr>
                                        <p:cTn id="93" dur="500"/>
                                        <p:tgtEl>
                                          <p:spTgt spid="10">
                                            <p:graphicEl>
                                              <a:dgm id="{825767F9-5683-41C7-A6E2-2882FD8705A5}"/>
                                            </p:graphicEl>
                                          </p:spTgt>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2"/>
                                        </p:tgtEl>
                                        <p:attrNameLst>
                                          <p:attrName>style.visibility</p:attrName>
                                        </p:attrNameLst>
                                      </p:cBhvr>
                                      <p:to>
                                        <p:strVal val="visible"/>
                                      </p:to>
                                    </p:set>
                                    <p:animEffect transition="in" filter="wipe(up)">
                                      <p:cBhvr>
                                        <p:cTn id="9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lvlOne"/>
        </p:bldSub>
      </p:bldGraphic>
      <p:bldP spid="2" grpId="0" animBg="1"/>
      <p:bldGraphic spid="10"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6580909"/>
            <a:ext cx="8825343" cy="277091"/>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entury Gothic"/>
              <a:ea typeface="+mn-ea"/>
            </a:endParaRPr>
          </a:p>
        </p:txBody>
      </p:sp>
      <p:sp>
        <p:nvSpPr>
          <p:cNvPr id="3" name="مستطيل 2"/>
          <p:cNvSpPr/>
          <p:nvPr/>
        </p:nvSpPr>
        <p:spPr>
          <a:xfrm>
            <a:off x="8825343" y="6580909"/>
            <a:ext cx="1122219" cy="27709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entury Gothic"/>
              <a:ea typeface="+mn-ea"/>
            </a:endParaRPr>
          </a:p>
        </p:txBody>
      </p:sp>
      <p:sp>
        <p:nvSpPr>
          <p:cNvPr id="4" name="مستطيل 3"/>
          <p:cNvSpPr/>
          <p:nvPr/>
        </p:nvSpPr>
        <p:spPr>
          <a:xfrm>
            <a:off x="9947562" y="6580909"/>
            <a:ext cx="1122219" cy="27709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entury Gothic"/>
              <a:ea typeface="+mn-ea"/>
            </a:endParaRPr>
          </a:p>
        </p:txBody>
      </p:sp>
      <p:sp>
        <p:nvSpPr>
          <p:cNvPr id="5" name="مستطيل 4"/>
          <p:cNvSpPr/>
          <p:nvPr/>
        </p:nvSpPr>
        <p:spPr>
          <a:xfrm>
            <a:off x="11069781" y="6580909"/>
            <a:ext cx="1122219" cy="277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entury Gothic"/>
              <a:ea typeface="+mn-ea"/>
            </a:endParaRPr>
          </a:p>
        </p:txBody>
      </p:sp>
      <p:sp>
        <p:nvSpPr>
          <p:cNvPr id="12" name="مستطيل 11">
            <a:extLst>
              <a:ext uri="{FF2B5EF4-FFF2-40B4-BE49-F238E27FC236}">
                <a16:creationId xmlns:a16="http://schemas.microsoft.com/office/drawing/2014/main" id="{172318A4-3ACC-4D8A-B565-E235F07B62C1}"/>
              </a:ext>
            </a:extLst>
          </p:cNvPr>
          <p:cNvSpPr/>
          <p:nvPr/>
        </p:nvSpPr>
        <p:spPr>
          <a:xfrm>
            <a:off x="63610" y="325484"/>
            <a:ext cx="12128390" cy="815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prstClr val="black"/>
                </a:solidFill>
                <a:latin typeface="Times New Roman" panose="02020603050405020304" pitchFamily="18" charset="0"/>
                <a:cs typeface="Times New Roman" panose="02020603050405020304" pitchFamily="18" charset="0"/>
              </a:rPr>
              <a:t>الآثر المتوقع من العمل </a:t>
            </a:r>
            <a:r>
              <a:rPr lang="ar-SA" sz="3600" b="1" dirty="0">
                <a:solidFill>
                  <a:prstClr val="black"/>
                </a:solidFill>
                <a:latin typeface="Times New Roman" panose="02020603050405020304" pitchFamily="18" charset="0"/>
                <a:cs typeface="Times New Roman" panose="02020603050405020304" pitchFamily="18" charset="0"/>
              </a:rPr>
              <a:t>المشترك بين المركز والاتحاد الدولي للاتصالات لعام 2021م</a:t>
            </a:r>
            <a:endParaRPr lang="ar-SA" sz="3600" b="1" dirty="0">
              <a:solidFill>
                <a:prstClr val="black"/>
              </a:solidFill>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4019019287"/>
              </p:ext>
            </p:extLst>
          </p:nvPr>
        </p:nvGraphicFramePr>
        <p:xfrm>
          <a:off x="3279668" y="1519039"/>
          <a:ext cx="5635371" cy="4731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2486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74724" y="2754336"/>
            <a:ext cx="8558305" cy="1015663"/>
          </a:xfrm>
          <a:prstGeom prst="rect">
            <a:avLst/>
          </a:prstGeom>
          <a:noFill/>
        </p:spPr>
        <p:txBody>
          <a:bodyPr wrap="square" rtlCol="0">
            <a:spAutoFit/>
          </a:bodyPr>
          <a:lstStyle/>
          <a:p>
            <a:pPr algn="ctr"/>
            <a:r>
              <a:rPr lang="ar-SA" sz="6000" dirty="0" smtClean="0">
                <a:latin typeface="Times New Roman" panose="02020603050405020304" pitchFamily="18" charset="0"/>
                <a:cs typeface="Times New Roman" panose="02020603050405020304" pitchFamily="18" charset="0"/>
              </a:rPr>
              <a:t>وقت الأسئلة</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761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p:nvSpPr>
        <p:spPr>
          <a:xfrm>
            <a:off x="900953" y="2164976"/>
            <a:ext cx="8357347" cy="2870947"/>
          </a:xfrm>
          <a:prstGeom prst="roundRect">
            <a:avLst/>
          </a:prstGeom>
          <a:solidFill>
            <a:srgbClr val="0EBC8F"/>
          </a:solidFill>
          <a:ln>
            <a:solidFill>
              <a:srgbClr val="0EBC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SA" dirty="0" smtClean="0">
              <a:latin typeface="Ubuntu" panose="020B0504030602030204" pitchFamily="34" charset="0"/>
            </a:endParaRPr>
          </a:p>
          <a:p>
            <a:pPr algn="ctr" rtl="1"/>
            <a:r>
              <a:rPr lang="ar-SA" dirty="0" smtClean="0">
                <a:latin typeface="Ubuntu" panose="020B0504030602030204" pitchFamily="34" charset="0"/>
              </a:rPr>
              <a:t>إننا </a:t>
            </a:r>
            <a:r>
              <a:rPr lang="ar-SA" dirty="0">
                <a:latin typeface="Ubuntu" panose="020B0504030602030204" pitchFamily="34" charset="0"/>
              </a:rPr>
              <a:t>نعيش تحديات أمنية كثيرة وفي مقدمتها الجريمة المنظمة والجرائم الإلكترونية والهجرة غير الشرعية والاتجار بالمخدرات، إضافة </a:t>
            </a:r>
            <a:r>
              <a:rPr lang="ar-SA" dirty="0" smtClean="0">
                <a:latin typeface="Ubuntu" panose="020B0504030602030204" pitchFamily="34" charset="0"/>
              </a:rPr>
              <a:t>إلى تشعب </a:t>
            </a:r>
            <a:r>
              <a:rPr lang="ar-SA" dirty="0">
                <a:latin typeface="Ubuntu" panose="020B0504030602030204" pitchFamily="34" charset="0"/>
              </a:rPr>
              <a:t>المظاهر الإجرامية وتطور أساليبها، التي تستهدف زعزعة أمن واستقرار الشعوب، ولابد من مواجهتها، الأمر الذي يحتم علينا جميعًا المزيد من الجهود لتعزيز العمل الأمني المشترك، وتبادل التجارب والخبرات، وتطوير وسائل وتقنيات المواجهة بما يسهم في تخطي وتجاوز تلك التحديات، وإنني على ثقة - إن شاء الله - بأننا من خلال تعاوننا المشترك قادرون على المواجهة وتجاوز كل تحدٍ يعكر صفو الأمن والأمان</a:t>
            </a:r>
            <a:r>
              <a:rPr lang="ar-SA" dirty="0" smtClean="0">
                <a:latin typeface="Ubuntu" panose="020B0504030602030204" pitchFamily="34" charset="0"/>
              </a:rPr>
              <a:t>،</a:t>
            </a:r>
          </a:p>
          <a:p>
            <a:pPr algn="ctr" rtl="1"/>
            <a:endParaRPr lang="ar-SA" dirty="0" smtClean="0">
              <a:latin typeface="Ubuntu" panose="020B0504030602030204" pitchFamily="34" charset="0"/>
            </a:endParaRPr>
          </a:p>
          <a:p>
            <a:pPr algn="ctr" rtl="1"/>
            <a:r>
              <a:rPr lang="ar-SA" b="1" dirty="0" smtClean="0">
                <a:latin typeface="Ubuntu" panose="020B0504030602030204" pitchFamily="34" charset="0"/>
              </a:rPr>
              <a:t>وزير الداخلية الرئيس الفخري لوزراء الداخلية العرب</a:t>
            </a:r>
            <a:endParaRPr lang="en-US" b="1" dirty="0" smtClean="0">
              <a:latin typeface="Ubuntu" panose="020B0504030602030204" pitchFamily="34" charset="0"/>
            </a:endParaRPr>
          </a:p>
          <a:p>
            <a:pPr algn="ctr" rtl="1"/>
            <a:r>
              <a:rPr lang="ar-SA" b="1" dirty="0" smtClean="0">
                <a:latin typeface="Ubuntu" panose="020B0504030602030204" pitchFamily="34" charset="0"/>
              </a:rPr>
              <a:t>الدورة 37 لمجلس وزراء الداخلية العرب</a:t>
            </a:r>
            <a:endParaRPr lang="en-US" b="1" dirty="0">
              <a:latin typeface="Ubuntu" panose="020B0504030602030204" pitchFamily="34" charset="0"/>
            </a:endParaRPr>
          </a:p>
        </p:txBody>
      </p:sp>
      <p:pic>
        <p:nvPicPr>
          <p:cNvPr id="10" name="Picture 9"/>
          <p:cNvPicPr>
            <a:picLocks noChangeAspect="1"/>
          </p:cNvPicPr>
          <p:nvPr/>
        </p:nvPicPr>
        <p:blipFill>
          <a:blip r:embed="rId3"/>
          <a:stretch>
            <a:fillRect/>
          </a:stretch>
        </p:blipFill>
        <p:spPr>
          <a:xfrm>
            <a:off x="9016253" y="2164976"/>
            <a:ext cx="2171700" cy="2870947"/>
          </a:xfrm>
          <a:prstGeom prst="rect">
            <a:avLst/>
          </a:prstGeom>
        </p:spPr>
      </p:pic>
    </p:spTree>
    <p:extLst>
      <p:ext uri="{BB962C8B-B14F-4D97-AF65-F5344CB8AC3E}">
        <p14:creationId xmlns:p14="http://schemas.microsoft.com/office/powerpoint/2010/main" val="383430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00953" y="970171"/>
            <a:ext cx="10650074" cy="1049518"/>
          </a:xfrm>
          <a:prstGeom prst="rect">
            <a:avLst/>
          </a:prstGeom>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التحديات الأمنية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الدورة 37 لمجلس وزراء الداخلية العرب</a:t>
            </a:r>
          </a:p>
        </p:txBody>
      </p:sp>
      <p:graphicFrame>
        <p:nvGraphicFramePr>
          <p:cNvPr id="2" name="Diagram 1"/>
          <p:cNvGraphicFramePr/>
          <p:nvPr>
            <p:extLst>
              <p:ext uri="{D42A27DB-BD31-4B8C-83A1-F6EECF244321}">
                <p14:modId xmlns:p14="http://schemas.microsoft.com/office/powerpoint/2010/main" val="1507133717"/>
              </p:ext>
            </p:extLst>
          </p:nvPr>
        </p:nvGraphicFramePr>
        <p:xfrm>
          <a:off x="7167282" y="2012967"/>
          <a:ext cx="4378138" cy="3675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Notched Right Arrow 3"/>
          <p:cNvSpPr/>
          <p:nvPr/>
        </p:nvSpPr>
        <p:spPr>
          <a:xfrm rot="10800000">
            <a:off x="5274608" y="3268955"/>
            <a:ext cx="1559859" cy="726142"/>
          </a:xfrm>
          <a:prstGeom prst="notch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1082180" y="2914766"/>
            <a:ext cx="3405930" cy="1434518"/>
          </a:xfrm>
          <a:prstGeom prst="roundRect">
            <a:avLst/>
          </a:prstGeom>
          <a:solidFill>
            <a:srgbClr val="0EBC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buFont typeface="Arial" panose="020B0604020202020204" pitchFamily="34" charset="0"/>
              <a:buChar char="•"/>
            </a:pPr>
            <a:r>
              <a:rPr lang="ar-SA" b="1" dirty="0" smtClean="0">
                <a:effectLst>
                  <a:outerShdw blurRad="38100" dist="38100" dir="2700000" algn="tl">
                    <a:srgbClr val="000000">
                      <a:alpha val="43137"/>
                    </a:srgbClr>
                  </a:outerShdw>
                </a:effectLst>
              </a:rPr>
              <a:t>تعزيز العمل الأمني المشترك</a:t>
            </a:r>
          </a:p>
          <a:p>
            <a:pPr marL="285750" indent="-285750" algn="r" rtl="1">
              <a:buFont typeface="Arial" panose="020B0604020202020204" pitchFamily="34" charset="0"/>
              <a:buChar char="•"/>
            </a:pPr>
            <a:r>
              <a:rPr lang="ar-SA" b="1" dirty="0" smtClean="0">
                <a:effectLst>
                  <a:outerShdw blurRad="38100" dist="38100" dir="2700000" algn="tl">
                    <a:srgbClr val="000000">
                      <a:alpha val="43137"/>
                    </a:srgbClr>
                  </a:outerShdw>
                </a:effectLst>
              </a:rPr>
              <a:t>تبادل الخبرات</a:t>
            </a:r>
          </a:p>
          <a:p>
            <a:pPr marL="285750" indent="-285750" algn="r" rtl="1">
              <a:buFont typeface="Arial" panose="020B0604020202020204" pitchFamily="34" charset="0"/>
              <a:buChar char="•"/>
            </a:pPr>
            <a:r>
              <a:rPr lang="ar-SA" b="1" dirty="0" smtClean="0">
                <a:effectLst>
                  <a:outerShdw blurRad="38100" dist="38100" dir="2700000" algn="tl">
                    <a:srgbClr val="000000">
                      <a:alpha val="43137"/>
                    </a:srgbClr>
                  </a:outerShdw>
                </a:effectLst>
              </a:rPr>
              <a:t>تطوير وسائل وتقنيات المواجهة</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08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3EF73218-3AA9-49AC-B1BA-96D6A9E0B285}"/>
                                            </p:graphicEl>
                                          </p:spTgt>
                                        </p:tgtEl>
                                        <p:attrNameLst>
                                          <p:attrName>style.visibility</p:attrName>
                                        </p:attrNameLst>
                                      </p:cBhvr>
                                      <p:to>
                                        <p:strVal val="visible"/>
                                      </p:to>
                                    </p:set>
                                    <p:animEffect transition="in" filter="wipe(up)">
                                      <p:cBhvr>
                                        <p:cTn id="7" dur="500"/>
                                        <p:tgtEl>
                                          <p:spTgt spid="2">
                                            <p:graphicEl>
                                              <a:dgm id="{3EF73218-3AA9-49AC-B1BA-96D6A9E0B28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graphicEl>
                                              <a:dgm id="{3B7BA870-AA42-4CE6-AA7C-138448DAB56C}"/>
                                            </p:graphicEl>
                                          </p:spTgt>
                                        </p:tgtEl>
                                        <p:attrNameLst>
                                          <p:attrName>style.visibility</p:attrName>
                                        </p:attrNameLst>
                                      </p:cBhvr>
                                      <p:to>
                                        <p:strVal val="visible"/>
                                      </p:to>
                                    </p:set>
                                    <p:animEffect transition="in" filter="wipe(up)">
                                      <p:cBhvr>
                                        <p:cTn id="12" dur="500"/>
                                        <p:tgtEl>
                                          <p:spTgt spid="2">
                                            <p:graphicEl>
                                              <a:dgm id="{3B7BA870-AA42-4CE6-AA7C-138448DAB56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graphicEl>
                                              <a:dgm id="{4F2832C8-D05B-4334-8E5B-4B644AD06D92}"/>
                                            </p:graphicEl>
                                          </p:spTgt>
                                        </p:tgtEl>
                                        <p:attrNameLst>
                                          <p:attrName>style.visibility</p:attrName>
                                        </p:attrNameLst>
                                      </p:cBhvr>
                                      <p:to>
                                        <p:strVal val="visible"/>
                                      </p:to>
                                    </p:set>
                                    <p:animEffect transition="in" filter="wipe(up)">
                                      <p:cBhvr>
                                        <p:cTn id="17" dur="500"/>
                                        <p:tgtEl>
                                          <p:spTgt spid="2">
                                            <p:graphicEl>
                                              <a:dgm id="{4F2832C8-D05B-4334-8E5B-4B644AD06D9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graphicEl>
                                              <a:dgm id="{00DB4723-FC19-4B49-A924-2FF28A6FFEB0}"/>
                                            </p:graphicEl>
                                          </p:spTgt>
                                        </p:tgtEl>
                                        <p:attrNameLst>
                                          <p:attrName>style.visibility</p:attrName>
                                        </p:attrNameLst>
                                      </p:cBhvr>
                                      <p:to>
                                        <p:strVal val="visible"/>
                                      </p:to>
                                    </p:set>
                                    <p:animEffect transition="in" filter="wipe(up)">
                                      <p:cBhvr>
                                        <p:cTn id="22" dur="500"/>
                                        <p:tgtEl>
                                          <p:spTgt spid="2">
                                            <p:graphicEl>
                                              <a:dgm id="{00DB4723-FC19-4B49-A924-2FF28A6FFEB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graphicEl>
                                              <a:dgm id="{398C4B27-4AB6-4D10-A8D1-3075CCEAACC9}"/>
                                            </p:graphicEl>
                                          </p:spTgt>
                                        </p:tgtEl>
                                        <p:attrNameLst>
                                          <p:attrName>style.visibility</p:attrName>
                                        </p:attrNameLst>
                                      </p:cBhvr>
                                      <p:to>
                                        <p:strVal val="visible"/>
                                      </p:to>
                                    </p:set>
                                    <p:animEffect transition="in" filter="wipe(up)">
                                      <p:cBhvr>
                                        <p:cTn id="27" dur="500"/>
                                        <p:tgtEl>
                                          <p:spTgt spid="2">
                                            <p:graphicEl>
                                              <a:dgm id="{398C4B27-4AB6-4D10-A8D1-3075CCEAACC9}"/>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
                                            <p:graphicEl>
                                              <a:dgm id="{AD9E4E08-23B6-41FC-9EDF-F5C1DF13D3F3}"/>
                                            </p:graphicEl>
                                          </p:spTgt>
                                        </p:tgtEl>
                                        <p:attrNameLst>
                                          <p:attrName>style.visibility</p:attrName>
                                        </p:attrNameLst>
                                      </p:cBhvr>
                                      <p:to>
                                        <p:strVal val="visible"/>
                                      </p:to>
                                    </p:set>
                                    <p:animEffect transition="in" filter="wipe(up)">
                                      <p:cBhvr>
                                        <p:cTn id="32" dur="500"/>
                                        <p:tgtEl>
                                          <p:spTgt spid="2">
                                            <p:graphicEl>
                                              <a:dgm id="{AD9E4E08-23B6-41FC-9EDF-F5C1DF13D3F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00953" y="970171"/>
            <a:ext cx="10650074" cy="1049518"/>
          </a:xfrm>
          <a:prstGeom prst="rect">
            <a:avLst/>
          </a:prstGeom>
        </p:spPr>
        <p:txBody>
          <a:bodyPr wrap="square">
            <a:noAutofit/>
          </a:bodyPr>
          <a:lstStyle/>
          <a:p>
            <a:pPr algn="ctr"/>
            <a:r>
              <a:rPr lang="ar-SA" sz="2800" b="1" dirty="0">
                <a:solidFill>
                  <a:prstClr val="black"/>
                </a:solidFill>
                <a:latin typeface="Times New Roman" panose="02020603050405020304" pitchFamily="18" charset="0"/>
                <a:cs typeface="Times New Roman" panose="02020603050405020304" pitchFamily="18" charset="0"/>
              </a:rPr>
              <a:t>ارتباط </a:t>
            </a:r>
            <a:r>
              <a:rPr lang="ar-SA" sz="2800" b="1" dirty="0" smtClean="0">
                <a:solidFill>
                  <a:prstClr val="black"/>
                </a:solidFill>
                <a:latin typeface="Times New Roman" panose="02020603050405020304" pitchFamily="18" charset="0"/>
                <a:cs typeface="Times New Roman" panose="02020603050405020304" pitchFamily="18" charset="0"/>
              </a:rPr>
              <a:t>رؤية</a:t>
            </a:r>
            <a:r>
              <a:rPr lang="ar-SA" sz="2800" b="1" dirty="0" smtClean="0">
                <a:solidFill>
                  <a:prstClr val="black"/>
                </a:solidFill>
                <a:latin typeface="Times New Roman" panose="02020603050405020304" pitchFamily="18" charset="0"/>
                <a:cs typeface="Times New Roman" panose="02020603050405020304" pitchFamily="18" charset="0"/>
              </a:rPr>
              <a:t> </a:t>
            </a:r>
            <a:r>
              <a:rPr lang="ar-SA" sz="2800" b="1" dirty="0">
                <a:solidFill>
                  <a:prstClr val="black"/>
                </a:solidFill>
                <a:latin typeface="Times New Roman" panose="02020603050405020304" pitchFamily="18" charset="0"/>
                <a:cs typeface="Times New Roman" panose="02020603050405020304" pitchFamily="18" charset="0"/>
              </a:rPr>
              <a:t>الجامعة </a:t>
            </a:r>
            <a:r>
              <a:rPr lang="ar-SA" sz="2800" b="1" dirty="0" smtClean="0">
                <a:solidFill>
                  <a:prstClr val="black"/>
                </a:solidFill>
                <a:latin typeface="Times New Roman" panose="02020603050405020304" pitchFamily="18" charset="0"/>
                <a:cs typeface="Times New Roman" panose="02020603050405020304" pitchFamily="18" charset="0"/>
              </a:rPr>
              <a:t>بأهداف </a:t>
            </a:r>
            <a:r>
              <a:rPr lang="ar-SA" sz="2800" b="1" dirty="0">
                <a:solidFill>
                  <a:prstClr val="black"/>
                </a:solidFill>
                <a:latin typeface="Times New Roman" panose="02020603050405020304" pitchFamily="18" charset="0"/>
                <a:cs typeface="Times New Roman" panose="02020603050405020304" pitchFamily="18" charset="0"/>
              </a:rPr>
              <a:t>الأمن </a:t>
            </a:r>
            <a:r>
              <a:rPr lang="ar-SA" sz="2800" b="1" dirty="0" smtClean="0">
                <a:solidFill>
                  <a:prstClr val="black"/>
                </a:solidFill>
                <a:latin typeface="Times New Roman" panose="02020603050405020304" pitchFamily="18" charset="0"/>
                <a:cs typeface="Times New Roman" panose="02020603050405020304" pitchFamily="18" charset="0"/>
              </a:rPr>
              <a:t>الدولية</a:t>
            </a:r>
            <a:endParaRPr kumimoji="0" lang="ar-SA"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image15.png" descr="صورة تحتوي على نص&#10;&#10;وصف منشأ بثقة عالية جداً"/>
          <p:cNvPicPr>
            <a:picLocks noChangeAspect="1"/>
          </p:cNvPicPr>
          <p:nvPr/>
        </p:nvPicPr>
        <p:blipFill>
          <a:blip r:embed="rId3">
            <a:extLst/>
          </a:blip>
          <a:srcRect t="51" r="125" b="2407"/>
          <a:stretch>
            <a:fillRect/>
          </a:stretch>
        </p:blipFill>
        <p:spPr>
          <a:xfrm>
            <a:off x="5494350" y="1919242"/>
            <a:ext cx="5930657" cy="4350130"/>
          </a:xfrm>
          <a:prstGeom prst="rect">
            <a:avLst/>
          </a:prstGeom>
          <a:ln w="12700">
            <a:miter lim="400000"/>
          </a:ln>
        </p:spPr>
      </p:pic>
      <p:sp>
        <p:nvSpPr>
          <p:cNvPr id="12" name="Shape 428"/>
          <p:cNvSpPr/>
          <p:nvPr/>
        </p:nvSpPr>
        <p:spPr>
          <a:xfrm>
            <a:off x="932972" y="2378583"/>
            <a:ext cx="4255469" cy="1590304"/>
          </a:xfrm>
          <a:prstGeom prst="roundRect">
            <a:avLst>
              <a:gd name="adj" fmla="val 13051"/>
            </a:avLst>
          </a:prstGeom>
          <a:ln w="12700">
            <a:solidFill>
              <a:srgbClr val="595959"/>
            </a:solidFill>
            <a:prstDash val="sysDot"/>
            <a:miter/>
          </a:ln>
        </p:spPr>
        <p:txBody>
          <a:bodyPr lIns="45719" rIns="45719" anchor="ctr"/>
          <a:lstStyle/>
          <a:p>
            <a:pPr algn="r" rtl="1">
              <a:defRPr>
                <a:latin typeface="Ubuntu Arabic"/>
                <a:ea typeface="Ubuntu Arabic"/>
                <a:cs typeface="Ubuntu Arabic"/>
                <a:sym typeface="Ubuntu Arabic"/>
              </a:defRPr>
            </a:pPr>
            <a:endParaRPr lang="ar-SA" sz="1900" b="1" dirty="0" smtClean="0">
              <a:solidFill>
                <a:srgbClr val="0FC496"/>
              </a:solidFill>
            </a:endParaRPr>
          </a:p>
          <a:p>
            <a:pPr marL="285750" indent="-285750" algn="r" rtl="1">
              <a:buFont typeface="Arial" panose="020B0604020202020204" pitchFamily="34" charset="0"/>
              <a:buChar char="•"/>
              <a:defRPr>
                <a:latin typeface="Ubuntu Arabic"/>
                <a:ea typeface="Ubuntu Arabic"/>
                <a:cs typeface="Ubuntu Arabic"/>
                <a:sym typeface="Ubuntu Arabic"/>
              </a:defRPr>
            </a:pPr>
            <a:r>
              <a:rPr lang="ar-SA" sz="1700" b="1" dirty="0" smtClean="0">
                <a:solidFill>
                  <a:srgbClr val="0FC496"/>
                </a:solidFill>
              </a:rPr>
              <a:t>الاستراتيجية العربية لمواجهة جرائم تقنية المعلومات</a:t>
            </a:r>
            <a:r>
              <a:rPr lang="en-GB" sz="1700" b="1" dirty="0" smtClean="0">
                <a:solidFill>
                  <a:srgbClr val="0FC496"/>
                </a:solidFill>
              </a:rPr>
              <a:t>:</a:t>
            </a:r>
            <a:r>
              <a:rPr lang="ar-SA" sz="1700" b="1" dirty="0" smtClean="0">
                <a:solidFill>
                  <a:srgbClr val="0FC496"/>
                </a:solidFill>
              </a:rPr>
              <a:t> </a:t>
            </a:r>
          </a:p>
          <a:p>
            <a:pPr algn="r" rtl="1">
              <a:defRPr>
                <a:latin typeface="Ubuntu Arabic"/>
                <a:ea typeface="Ubuntu Arabic"/>
                <a:cs typeface="Ubuntu Arabic"/>
                <a:sym typeface="Ubuntu Arabic"/>
              </a:defRPr>
            </a:pPr>
            <a:endParaRPr lang="en-GB" sz="500" b="1" dirty="0" smtClean="0"/>
          </a:p>
          <a:p>
            <a:pPr marL="285750" indent="-285750" algn="r" rtl="1">
              <a:buFont typeface="Arial" panose="020B0604020202020204" pitchFamily="34" charset="0"/>
              <a:buChar char="•"/>
              <a:defRPr>
                <a:latin typeface="Ubuntu Arabic"/>
                <a:ea typeface="Ubuntu Arabic"/>
                <a:cs typeface="Ubuntu Arabic"/>
                <a:sym typeface="Ubuntu Arabic"/>
              </a:defRPr>
            </a:pPr>
            <a:r>
              <a:rPr lang="ar-SA" sz="1600" dirty="0" smtClean="0">
                <a:sym typeface="Ubuntu Arabic"/>
              </a:rPr>
              <a:t>الهدف 6: تطوير نظم الوقاية والتأهيل والتدريب المتعلق بمتطلبات أمن المعلومات لمختلف الجهات والهيئات والأشخاص ذوي الصلة وذلك في سياق التصدي لجرائم تقنية المعلومات</a:t>
            </a:r>
            <a:endParaRPr lang="ar-SA" dirty="0"/>
          </a:p>
          <a:p>
            <a:pPr algn="r" rtl="1">
              <a:defRPr>
                <a:latin typeface="Ubuntu Arabic"/>
                <a:ea typeface="Ubuntu Arabic"/>
                <a:cs typeface="Ubuntu Arabic"/>
                <a:sym typeface="Ubuntu Arabic"/>
              </a:defRPr>
            </a:pPr>
            <a:endParaRPr lang="ar-SA" dirty="0"/>
          </a:p>
        </p:txBody>
      </p:sp>
      <p:sp>
        <p:nvSpPr>
          <p:cNvPr id="13" name="Shape 428"/>
          <p:cNvSpPr/>
          <p:nvPr/>
        </p:nvSpPr>
        <p:spPr>
          <a:xfrm>
            <a:off x="7049265" y="1535471"/>
            <a:ext cx="4255469" cy="1384477"/>
          </a:xfrm>
          <a:prstGeom prst="roundRect">
            <a:avLst>
              <a:gd name="adj" fmla="val 13051"/>
            </a:avLst>
          </a:prstGeom>
          <a:ln w="12700">
            <a:solidFill>
              <a:srgbClr val="595959"/>
            </a:solidFill>
            <a:prstDash val="sysDot"/>
            <a:miter/>
          </a:ln>
        </p:spPr>
        <p:txBody>
          <a:bodyPr lIns="45719" rIns="45719" anchor="ctr"/>
          <a:lstStyle/>
          <a:p>
            <a:pPr marL="285750" indent="-285750" algn="r" rtl="1">
              <a:buFont typeface="Arial" panose="020B0604020202020204" pitchFamily="34" charset="0"/>
              <a:buChar char="•"/>
              <a:defRPr>
                <a:latin typeface="Ubuntu Arabic"/>
                <a:ea typeface="Ubuntu Arabic"/>
                <a:cs typeface="Ubuntu Arabic"/>
                <a:sym typeface="Ubuntu Arabic"/>
              </a:defRPr>
            </a:pPr>
            <a:endParaRPr lang="ar-SA" sz="2000" b="1" dirty="0" smtClean="0">
              <a:solidFill>
                <a:srgbClr val="0FC395"/>
              </a:solidFill>
            </a:endParaRPr>
          </a:p>
          <a:p>
            <a:pPr algn="r" rtl="1">
              <a:defRPr>
                <a:latin typeface="Ubuntu Arabic"/>
                <a:ea typeface="Ubuntu Arabic"/>
                <a:cs typeface="Ubuntu Arabic"/>
                <a:sym typeface="Ubuntu Arabic"/>
              </a:defRPr>
            </a:pPr>
            <a:endParaRPr lang="ar-SA" sz="2000" b="1" dirty="0" smtClean="0">
              <a:solidFill>
                <a:srgbClr val="0FC395"/>
              </a:solidFill>
            </a:endParaRPr>
          </a:p>
          <a:p>
            <a:pPr algn="r" rtl="1">
              <a:defRPr>
                <a:latin typeface="Ubuntu Arabic"/>
                <a:ea typeface="Ubuntu Arabic"/>
                <a:cs typeface="Ubuntu Arabic"/>
                <a:sym typeface="Ubuntu Arabic"/>
              </a:defRPr>
            </a:pPr>
            <a:r>
              <a:rPr lang="ar-SA" sz="1700" b="1" dirty="0" smtClean="0">
                <a:solidFill>
                  <a:srgbClr val="0FC395"/>
                </a:solidFill>
              </a:rPr>
              <a:t>اهداف التنمية المستدامة للأمم المتحدة</a:t>
            </a:r>
            <a:r>
              <a:rPr lang="en-GB" sz="1700" b="1" dirty="0" smtClean="0">
                <a:solidFill>
                  <a:srgbClr val="0FC395"/>
                </a:solidFill>
              </a:rPr>
              <a:t>:</a:t>
            </a:r>
            <a:r>
              <a:rPr lang="ar-SA" sz="1700" b="1" dirty="0" smtClean="0">
                <a:solidFill>
                  <a:srgbClr val="0FC395"/>
                </a:solidFill>
              </a:rPr>
              <a:t> </a:t>
            </a:r>
          </a:p>
          <a:p>
            <a:pPr algn="r" rtl="1">
              <a:defRPr>
                <a:latin typeface="Ubuntu Arabic"/>
                <a:ea typeface="Ubuntu Arabic"/>
                <a:cs typeface="Ubuntu Arabic"/>
                <a:sym typeface="Ubuntu Arabic"/>
              </a:defRPr>
            </a:pPr>
            <a:endParaRPr lang="en-GB" sz="500" b="1" dirty="0" smtClean="0">
              <a:latin typeface="Ubuntu Arabic Bold"/>
            </a:endParaRPr>
          </a:p>
          <a:p>
            <a:pPr marL="285750" indent="-285750" algn="r" rtl="1">
              <a:buFont typeface="Arial" panose="020B0604020202020204" pitchFamily="34" charset="0"/>
              <a:buChar char="•"/>
              <a:defRPr>
                <a:latin typeface="Ubuntu Arabic"/>
                <a:ea typeface="Ubuntu Arabic"/>
                <a:cs typeface="Ubuntu Arabic"/>
                <a:sym typeface="Ubuntu Arabic"/>
              </a:defRPr>
            </a:pPr>
            <a:r>
              <a:rPr lang="ar-SA" sz="1600" dirty="0" smtClean="0">
                <a:latin typeface="Ubuntu Arabic Bold"/>
              </a:rPr>
              <a:t>الهدف 16 السلام والعدل والمؤسسات القوية</a:t>
            </a:r>
          </a:p>
          <a:p>
            <a:pPr algn="r" rtl="1">
              <a:defRPr>
                <a:latin typeface="Ubuntu Arabic"/>
                <a:ea typeface="Ubuntu Arabic"/>
                <a:cs typeface="Ubuntu Arabic"/>
                <a:sym typeface="Ubuntu Arabic"/>
              </a:defRPr>
            </a:pPr>
            <a:endParaRPr lang="ar-SA" sz="1600" dirty="0">
              <a:latin typeface="Ubuntu Arabic Bold"/>
            </a:endParaRPr>
          </a:p>
          <a:p>
            <a:pPr algn="r" rtl="1">
              <a:defRPr>
                <a:latin typeface="Ubuntu Arabic"/>
                <a:ea typeface="Ubuntu Arabic"/>
                <a:cs typeface="Ubuntu Arabic"/>
                <a:sym typeface="Ubuntu Arabic"/>
              </a:defRPr>
            </a:pPr>
            <a:endParaRPr lang="ar-SA" dirty="0" smtClean="0"/>
          </a:p>
          <a:p>
            <a:pPr algn="r" rtl="1">
              <a:defRPr>
                <a:latin typeface="Ubuntu Arabic"/>
                <a:ea typeface="Ubuntu Arabic"/>
                <a:cs typeface="Ubuntu Arabic"/>
                <a:sym typeface="Ubuntu Arabic"/>
              </a:defRPr>
            </a:pPr>
            <a:endParaRPr lang="ar-SA" dirty="0"/>
          </a:p>
        </p:txBody>
      </p:sp>
      <p:sp>
        <p:nvSpPr>
          <p:cNvPr id="15" name="Shape 428"/>
          <p:cNvSpPr/>
          <p:nvPr/>
        </p:nvSpPr>
        <p:spPr>
          <a:xfrm>
            <a:off x="7065720" y="2998782"/>
            <a:ext cx="4235069" cy="1720436"/>
          </a:xfrm>
          <a:prstGeom prst="roundRect">
            <a:avLst>
              <a:gd name="adj" fmla="val 13051"/>
            </a:avLst>
          </a:prstGeom>
          <a:ln w="12700">
            <a:solidFill>
              <a:srgbClr val="595959"/>
            </a:solidFill>
            <a:prstDash val="sysDot"/>
            <a:miter/>
          </a:ln>
        </p:spPr>
        <p:txBody>
          <a:bodyPr lIns="45719" rIns="45719" anchor="ctr"/>
          <a:lstStyle/>
          <a:p>
            <a:pPr algn="r" rtl="1">
              <a:defRPr>
                <a:latin typeface="Ubuntu Arabic"/>
                <a:ea typeface="Ubuntu Arabic"/>
                <a:cs typeface="Ubuntu Arabic"/>
                <a:sym typeface="Ubuntu Arabic"/>
              </a:defRPr>
            </a:pPr>
            <a:r>
              <a:rPr lang="ar-SA" sz="1700" b="1" dirty="0">
                <a:solidFill>
                  <a:srgbClr val="0FC496"/>
                </a:solidFill>
              </a:rPr>
              <a:t>ا</a:t>
            </a:r>
            <a:r>
              <a:rPr lang="ar-SA" sz="1700" b="1" dirty="0" smtClean="0">
                <a:solidFill>
                  <a:srgbClr val="0FC496"/>
                </a:solidFill>
              </a:rPr>
              <a:t>لأهداف السبعة للعمل </a:t>
            </a:r>
            <a:r>
              <a:rPr lang="ar-SA" sz="1700" b="1" dirty="0" smtClean="0">
                <a:solidFill>
                  <a:srgbClr val="0FC496"/>
                </a:solidFill>
              </a:rPr>
              <a:t>الشرطي الدولية انتربول:</a:t>
            </a:r>
            <a:r>
              <a:rPr lang="ar-SA" sz="1700" b="1" dirty="0" smtClean="0">
                <a:solidFill>
                  <a:srgbClr val="0EC093"/>
                </a:solidFill>
                <a:latin typeface="Ubuntu Arabic"/>
                <a:ea typeface="Ubuntu Arabic Bold"/>
                <a:cs typeface="Ubuntu Arabic Bold"/>
                <a:sym typeface="Ubuntu Arabic"/>
              </a:rPr>
              <a:t> </a:t>
            </a:r>
            <a:endParaRPr lang="ar-SA" sz="1700" b="1" dirty="0" smtClean="0">
              <a:solidFill>
                <a:srgbClr val="0EC093"/>
              </a:solidFill>
              <a:latin typeface="Ubuntu Arabic"/>
              <a:ea typeface="Ubuntu Arabic Bold"/>
              <a:cs typeface="Ubuntu Arabic Bold"/>
              <a:sym typeface="Ubuntu Arabic"/>
            </a:endParaRPr>
          </a:p>
          <a:p>
            <a:pPr algn="r" rtl="1">
              <a:defRPr>
                <a:latin typeface="Ubuntu Arabic"/>
                <a:ea typeface="Ubuntu Arabic"/>
                <a:cs typeface="Ubuntu Arabic"/>
                <a:sym typeface="Ubuntu Arabic"/>
              </a:defRPr>
            </a:pPr>
            <a:endParaRPr lang="ar-SA" sz="500" b="1" dirty="0" smtClean="0">
              <a:solidFill>
                <a:srgbClr val="0EC093"/>
              </a:solidFill>
              <a:latin typeface="Ubuntu Arabic"/>
              <a:ea typeface="Ubuntu Arabic Bold"/>
              <a:cs typeface="Ubuntu Arabic Bold"/>
              <a:sym typeface="Ubuntu Arabic"/>
            </a:endParaRPr>
          </a:p>
          <a:p>
            <a:pPr marL="285750" indent="-285750" algn="r" rtl="1">
              <a:buFont typeface="Arial" panose="020B0604020202020204" pitchFamily="34" charset="0"/>
              <a:buChar char="•"/>
              <a:defRPr>
                <a:latin typeface="Ubuntu Arabic"/>
                <a:ea typeface="Ubuntu Arabic"/>
                <a:cs typeface="Ubuntu Arabic"/>
                <a:sym typeface="Ubuntu Arabic"/>
              </a:defRPr>
            </a:pPr>
            <a:r>
              <a:rPr lang="ar-SA" sz="1600" dirty="0">
                <a:sym typeface="Ubuntu Arabic"/>
              </a:rPr>
              <a:t>الهدف 1: مواجهة تهديد الإرهاب</a:t>
            </a:r>
          </a:p>
          <a:p>
            <a:pPr marL="285750" indent="-285750" algn="r" rtl="1">
              <a:buFont typeface="Arial" panose="020B0604020202020204" pitchFamily="34" charset="0"/>
              <a:buChar char="•"/>
              <a:defRPr>
                <a:latin typeface="Ubuntu Arabic"/>
                <a:ea typeface="Ubuntu Arabic"/>
                <a:cs typeface="Ubuntu Arabic"/>
                <a:sym typeface="Ubuntu Arabic"/>
              </a:defRPr>
            </a:pPr>
            <a:r>
              <a:rPr lang="ar-SA" sz="1600" dirty="0">
                <a:sym typeface="Ubuntu Arabic"/>
              </a:rPr>
              <a:t>الهدف 3: حماية الفئات السكانية الهشة</a:t>
            </a:r>
          </a:p>
          <a:p>
            <a:pPr marL="285750" indent="-285750" algn="r" rtl="1">
              <a:buFont typeface="Arial" panose="020B0604020202020204" pitchFamily="34" charset="0"/>
              <a:buChar char="•"/>
              <a:defRPr>
                <a:latin typeface="Ubuntu Arabic"/>
                <a:ea typeface="Ubuntu Arabic"/>
                <a:cs typeface="Ubuntu Arabic"/>
                <a:sym typeface="Ubuntu Arabic"/>
              </a:defRPr>
            </a:pPr>
            <a:r>
              <a:rPr lang="ar-SA" sz="1600" dirty="0">
                <a:sym typeface="Ubuntu Arabic"/>
              </a:rPr>
              <a:t>الهدف 4: تأمين الفضاء السيبري للأشخاص والشركات</a:t>
            </a:r>
            <a:endParaRPr lang="en-US" sz="1600" dirty="0"/>
          </a:p>
        </p:txBody>
      </p:sp>
      <p:sp>
        <p:nvSpPr>
          <p:cNvPr id="16" name="Oval 15"/>
          <p:cNvSpPr/>
          <p:nvPr/>
        </p:nvSpPr>
        <p:spPr>
          <a:xfrm>
            <a:off x="5184498" y="2268630"/>
            <a:ext cx="1864767" cy="1864968"/>
          </a:xfrm>
          <a:prstGeom prst="ellipse">
            <a:avLst/>
          </a:prstGeom>
          <a:blipFill>
            <a:blip r:embed="rId4"/>
            <a:stretch>
              <a:fillRect/>
            </a:stretch>
          </a:blipFill>
          <a:ln w="12700">
            <a:miter lim="400000"/>
          </a:ln>
        </p:spPr>
        <p:txBody>
          <a:bodyPr lIns="45719" rIns="45719" anchor="ctr"/>
          <a:lstStyle/>
          <a:p>
            <a:pPr algn="ctr">
              <a:defRPr sz="1600">
                <a:solidFill>
                  <a:srgbClr val="54BB94"/>
                </a:solidFill>
                <a:latin typeface="Ubuntu Arabic Bold"/>
                <a:ea typeface="Ubuntu Arabic Bold"/>
                <a:cs typeface="Ubuntu Arabic Bold"/>
                <a:sym typeface="Ubuntu Arabic Bold"/>
              </a:defRPr>
            </a:pPr>
            <a:r>
              <a:rPr lang="ar-SA" sz="1700" b="1" dirty="0" smtClean="0">
                <a:solidFill>
                  <a:schemeClr val="bg1"/>
                </a:solidFill>
              </a:rPr>
              <a:t>الذراع الأكاديمي والبحثي لوزراء الداخلية العرب</a:t>
            </a:r>
            <a:endParaRPr lang="ar-SA" sz="1700" b="1" dirty="0">
              <a:solidFill>
                <a:schemeClr val="bg1"/>
              </a:solidFill>
              <a:latin typeface="Ubuntu Arabic Bold"/>
              <a:ea typeface="Ubuntu Arabic Bold"/>
              <a:cs typeface="Ubuntu Arabic Bold"/>
              <a:sym typeface="Ubuntu Arabic Bold"/>
            </a:endParaRPr>
          </a:p>
        </p:txBody>
      </p:sp>
      <p:sp>
        <p:nvSpPr>
          <p:cNvPr id="19" name="Rectangle 18"/>
          <p:cNvSpPr/>
          <p:nvPr/>
        </p:nvSpPr>
        <p:spPr>
          <a:xfrm>
            <a:off x="4243611" y="6269372"/>
            <a:ext cx="3746539" cy="523220"/>
          </a:xfrm>
          <a:prstGeom prst="rect">
            <a:avLst/>
          </a:prstGeom>
        </p:spPr>
        <p:txBody>
          <a:bodyPr wrap="none">
            <a:spAutoFit/>
          </a:bodyPr>
          <a:lstStyle/>
          <a:p>
            <a:pPr lvl="0" algn="ctr">
              <a:defRPr/>
            </a:pPr>
            <a:r>
              <a:rPr lang="ar-SA" sz="2800" b="1" dirty="0">
                <a:solidFill>
                  <a:prstClr val="black"/>
                </a:solidFill>
                <a:latin typeface="Times New Roman" panose="02020603050405020304" pitchFamily="18" charset="0"/>
                <a:cs typeface="Times New Roman" panose="02020603050405020304" pitchFamily="18" charset="0"/>
              </a:rPr>
              <a:t>جامعة نايف ليست مجرد جامعة</a:t>
            </a:r>
          </a:p>
        </p:txBody>
      </p:sp>
      <p:sp>
        <p:nvSpPr>
          <p:cNvPr id="10" name="Shape 428"/>
          <p:cNvSpPr/>
          <p:nvPr/>
        </p:nvSpPr>
        <p:spPr>
          <a:xfrm>
            <a:off x="3148382" y="4803265"/>
            <a:ext cx="6072273" cy="1330500"/>
          </a:xfrm>
          <a:prstGeom prst="roundRect">
            <a:avLst>
              <a:gd name="adj" fmla="val 13051"/>
            </a:avLst>
          </a:prstGeom>
          <a:ln w="12700">
            <a:solidFill>
              <a:srgbClr val="595959"/>
            </a:solidFill>
            <a:prstDash val="sysDot"/>
            <a:miter/>
          </a:ln>
        </p:spPr>
        <p:txBody>
          <a:bodyPr lIns="45719" rIns="45719" anchor="ctr"/>
          <a:lstStyle/>
          <a:p>
            <a:pPr algn="r" rtl="1">
              <a:defRPr>
                <a:latin typeface="Ubuntu Arabic"/>
                <a:ea typeface="Ubuntu Arabic"/>
                <a:cs typeface="Ubuntu Arabic"/>
                <a:sym typeface="Ubuntu Arabic"/>
              </a:defRPr>
            </a:pPr>
            <a:endParaRPr lang="ar-SA" sz="1900" b="1" dirty="0" smtClean="0">
              <a:solidFill>
                <a:srgbClr val="0FC496"/>
              </a:solidFill>
            </a:endParaRPr>
          </a:p>
          <a:p>
            <a:pPr marL="285750" indent="-285750" algn="r" rtl="1">
              <a:buFont typeface="Arial" panose="020B0604020202020204" pitchFamily="34" charset="0"/>
              <a:buChar char="•"/>
              <a:defRPr>
                <a:latin typeface="Ubuntu Arabic"/>
                <a:ea typeface="Ubuntu Arabic"/>
                <a:cs typeface="Ubuntu Arabic"/>
                <a:sym typeface="Ubuntu Arabic"/>
              </a:defRPr>
            </a:pPr>
            <a:r>
              <a:rPr lang="ar-SA" sz="1900" b="1" dirty="0" smtClean="0">
                <a:solidFill>
                  <a:srgbClr val="0FC496"/>
                </a:solidFill>
              </a:rPr>
              <a:t>رؤية الجامعة</a:t>
            </a:r>
            <a:r>
              <a:rPr lang="en-GB" sz="1900" b="1" dirty="0" smtClean="0">
                <a:solidFill>
                  <a:srgbClr val="0FC496"/>
                </a:solidFill>
              </a:rPr>
              <a:t>:</a:t>
            </a:r>
            <a:r>
              <a:rPr lang="ar-SA" sz="1900" b="1" dirty="0" smtClean="0">
                <a:solidFill>
                  <a:srgbClr val="0FC496"/>
                </a:solidFill>
              </a:rPr>
              <a:t> </a:t>
            </a:r>
          </a:p>
          <a:p>
            <a:pPr algn="r" rtl="1">
              <a:defRPr>
                <a:latin typeface="Ubuntu Arabic"/>
                <a:ea typeface="Ubuntu Arabic"/>
                <a:cs typeface="Ubuntu Arabic"/>
                <a:sym typeface="Ubuntu Arabic"/>
              </a:defRPr>
            </a:pPr>
            <a:endParaRPr lang="en-GB" sz="1000" b="1" dirty="0" smtClean="0"/>
          </a:p>
          <a:p>
            <a:pPr marL="285750" indent="-285750" algn="r" rtl="1">
              <a:buFont typeface="Arial" panose="020B0604020202020204" pitchFamily="34" charset="0"/>
              <a:buChar char="•"/>
              <a:defRPr>
                <a:latin typeface="Ubuntu Arabic"/>
                <a:ea typeface="Ubuntu Arabic"/>
                <a:cs typeface="Ubuntu Arabic"/>
                <a:sym typeface="Ubuntu Arabic"/>
              </a:defRPr>
            </a:pPr>
            <a:r>
              <a:rPr lang="ar-SA" sz="1700" dirty="0">
                <a:sym typeface="Ubuntu Arabic"/>
              </a:rPr>
              <a:t>المؤسسة الأولى في إعداد القادة والخبراء العرب في المجالات الأمنية</a:t>
            </a:r>
            <a:r>
              <a:rPr lang="ar-SA" sz="1700" dirty="0" smtClean="0"/>
              <a:t> </a:t>
            </a:r>
          </a:p>
          <a:p>
            <a:pPr algn="r" rtl="1">
              <a:defRPr>
                <a:latin typeface="Ubuntu Arabic"/>
                <a:ea typeface="Ubuntu Arabic"/>
                <a:cs typeface="Ubuntu Arabic"/>
                <a:sym typeface="Ubuntu Arabic"/>
              </a:defRPr>
            </a:pPr>
            <a:endParaRPr lang="ar-SA" dirty="0"/>
          </a:p>
          <a:p>
            <a:pPr algn="r" rtl="1">
              <a:defRPr>
                <a:latin typeface="Ubuntu Arabic"/>
                <a:ea typeface="Ubuntu Arabic"/>
                <a:cs typeface="Ubuntu Arabic"/>
                <a:sym typeface="Ubuntu Arabic"/>
              </a:defRPr>
            </a:pPr>
            <a:endParaRPr lang="ar-SA" dirty="0"/>
          </a:p>
        </p:txBody>
      </p:sp>
    </p:spTree>
    <p:extLst>
      <p:ext uri="{BB962C8B-B14F-4D97-AF65-F5344CB8AC3E}">
        <p14:creationId xmlns:p14="http://schemas.microsoft.com/office/powerpoint/2010/main" val="942918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par>
                          <p:cTn id="23" fill="hold">
                            <p:stCondLst>
                              <p:cond delay="500"/>
                            </p:stCondLst>
                            <p:childTnLst>
                              <p:par>
                                <p:cTn id="24" presetID="6" presetClass="entr" presetSubtype="3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out)">
                                      <p:cBhvr>
                                        <p:cTn id="26" dur="2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900953" y="970171"/>
            <a:ext cx="10650074" cy="1049518"/>
          </a:xfrm>
          <a:prstGeom prst="rect">
            <a:avLst/>
          </a:prstGeom>
        </p:spPr>
        <p:txBody>
          <a:bodyPr wrap="square">
            <a:noAutofit/>
          </a:bodyPr>
          <a:lstStyle/>
          <a:p>
            <a:pPr algn="ctr"/>
            <a:r>
              <a:rPr lang="ar-SA" sz="2800" b="1" dirty="0" smtClean="0">
                <a:solidFill>
                  <a:prstClr val="black"/>
                </a:solidFill>
                <a:latin typeface="Times New Roman" panose="02020603050405020304" pitchFamily="18" charset="0"/>
                <a:cs typeface="Times New Roman" panose="02020603050405020304" pitchFamily="18" charset="0"/>
              </a:rPr>
              <a:t>مركز التميز للجرائم السيبرانية والأدلة الجنائية الرقمية </a:t>
            </a:r>
            <a:endParaRPr kumimoji="0" lang="ar-SA"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Diagram 1"/>
          <p:cNvGraphicFramePr/>
          <p:nvPr>
            <p:extLst>
              <p:ext uri="{D42A27DB-BD31-4B8C-83A1-F6EECF244321}">
                <p14:modId xmlns:p14="http://schemas.microsoft.com/office/powerpoint/2010/main" val="108104277"/>
              </p:ext>
            </p:extLst>
          </p:nvPr>
        </p:nvGraphicFramePr>
        <p:xfrm>
          <a:off x="-552185" y="1842610"/>
          <a:ext cx="8128000" cy="4375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7826977" y="2547279"/>
            <a:ext cx="1447599" cy="569446"/>
          </a:xfrm>
          <a:prstGeom prst="rect">
            <a:avLst/>
          </a:prstGeom>
        </p:spPr>
      </p:pic>
      <p:pic>
        <p:nvPicPr>
          <p:cNvPr id="7" name="Picture 6"/>
          <p:cNvPicPr>
            <a:picLocks noChangeAspect="1"/>
          </p:cNvPicPr>
          <p:nvPr/>
        </p:nvPicPr>
        <p:blipFill>
          <a:blip r:embed="rId9"/>
          <a:stretch>
            <a:fillRect/>
          </a:stretch>
        </p:blipFill>
        <p:spPr>
          <a:xfrm>
            <a:off x="7956020" y="4245044"/>
            <a:ext cx="1318556" cy="594428"/>
          </a:xfrm>
          <a:prstGeom prst="rect">
            <a:avLst/>
          </a:prstGeom>
        </p:spPr>
      </p:pic>
    </p:spTree>
    <p:extLst>
      <p:ext uri="{BB962C8B-B14F-4D97-AF65-F5344CB8AC3E}">
        <p14:creationId xmlns:p14="http://schemas.microsoft.com/office/powerpoint/2010/main" val="639144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968511662"/>
              </p:ext>
            </p:extLst>
          </p:nvPr>
        </p:nvGraphicFramePr>
        <p:xfrm>
          <a:off x="6140742" y="1560353"/>
          <a:ext cx="6040073" cy="4639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331353386"/>
              </p:ext>
            </p:extLst>
          </p:nvPr>
        </p:nvGraphicFramePr>
        <p:xfrm>
          <a:off x="354201" y="1874940"/>
          <a:ext cx="5509704" cy="40099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angle 5"/>
          <p:cNvSpPr/>
          <p:nvPr/>
        </p:nvSpPr>
        <p:spPr>
          <a:xfrm>
            <a:off x="900953" y="970171"/>
            <a:ext cx="10650074" cy="1049518"/>
          </a:xfrm>
          <a:prstGeom prst="rect">
            <a:avLst/>
          </a:prstGeom>
        </p:spPr>
        <p:txBody>
          <a:bodyPr wrap="square">
            <a:noAutofit/>
          </a:bodyPr>
          <a:lstStyle/>
          <a:p>
            <a:pPr algn="ctr"/>
            <a:r>
              <a:rPr lang="ar-SA" sz="2800" b="1" dirty="0" smtClean="0">
                <a:solidFill>
                  <a:prstClr val="black"/>
                </a:solidFill>
                <a:latin typeface="Times New Roman" panose="02020603050405020304" pitchFamily="18" charset="0"/>
                <a:cs typeface="Times New Roman" panose="02020603050405020304" pitchFamily="18" charset="0"/>
              </a:rPr>
              <a:t>مركز التميز للجرائم السيبرانية والأدلة الجنائية الرقمية </a:t>
            </a:r>
            <a:endParaRPr kumimoji="0" lang="ar-SA"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p:cNvCxnSpPr/>
          <p:nvPr/>
        </p:nvCxnSpPr>
        <p:spPr>
          <a:xfrm flipH="1" flipV="1">
            <a:off x="5478449" y="3371353"/>
            <a:ext cx="1232746" cy="1779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11033" y="1669774"/>
            <a:ext cx="4557922" cy="4529691"/>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83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91D82B35-E6A4-47AD-9936-5CC2AD21EE76}"/>
                                            </p:graphicEl>
                                          </p:spTgt>
                                        </p:tgtEl>
                                        <p:attrNameLst>
                                          <p:attrName>style.visibility</p:attrName>
                                        </p:attrNameLst>
                                      </p:cBhvr>
                                      <p:to>
                                        <p:strVal val="visible"/>
                                      </p:to>
                                    </p:set>
                                    <p:animEffect transition="in" filter="wipe(up)">
                                      <p:cBhvr>
                                        <p:cTn id="7" dur="500"/>
                                        <p:tgtEl>
                                          <p:spTgt spid="3">
                                            <p:graphicEl>
                                              <a:dgm id="{91D82B35-E6A4-47AD-9936-5CC2AD21EE7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graphicEl>
                                              <a:dgm id="{3DDCADCF-F357-45E4-B88E-541F45F6DC6B}"/>
                                            </p:graphicEl>
                                          </p:spTgt>
                                        </p:tgtEl>
                                        <p:attrNameLst>
                                          <p:attrName>style.visibility</p:attrName>
                                        </p:attrNameLst>
                                      </p:cBhvr>
                                      <p:to>
                                        <p:strVal val="visible"/>
                                      </p:to>
                                    </p:set>
                                    <p:animEffect transition="in" filter="wipe(up)">
                                      <p:cBhvr>
                                        <p:cTn id="12" dur="500"/>
                                        <p:tgtEl>
                                          <p:spTgt spid="3">
                                            <p:graphicEl>
                                              <a:dgm id="{3DDCADCF-F357-45E4-B88E-541F45F6DC6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graphicEl>
                                              <a:dgm id="{2BDD5235-11D4-4A97-B5B8-B19F23D5848F}"/>
                                            </p:graphicEl>
                                          </p:spTgt>
                                        </p:tgtEl>
                                        <p:attrNameLst>
                                          <p:attrName>style.visibility</p:attrName>
                                        </p:attrNameLst>
                                      </p:cBhvr>
                                      <p:to>
                                        <p:strVal val="visible"/>
                                      </p:to>
                                    </p:set>
                                    <p:animEffect transition="in" filter="wipe(up)">
                                      <p:cBhvr>
                                        <p:cTn id="17" dur="500"/>
                                        <p:tgtEl>
                                          <p:spTgt spid="3">
                                            <p:graphicEl>
                                              <a:dgm id="{2BDD5235-11D4-4A97-B5B8-B19F23D5848F}"/>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graphicEl>
                                              <a:dgm id="{DE63F7E5-59D1-473F-8DAB-D8EAF959FF76}"/>
                                            </p:graphicEl>
                                          </p:spTgt>
                                        </p:tgtEl>
                                        <p:attrNameLst>
                                          <p:attrName>style.visibility</p:attrName>
                                        </p:attrNameLst>
                                      </p:cBhvr>
                                      <p:to>
                                        <p:strVal val="visible"/>
                                      </p:to>
                                    </p:set>
                                    <p:animEffect transition="in" filter="wipe(up)">
                                      <p:cBhvr>
                                        <p:cTn id="20" dur="500"/>
                                        <p:tgtEl>
                                          <p:spTgt spid="3">
                                            <p:graphicEl>
                                              <a:dgm id="{DE63F7E5-59D1-473F-8DAB-D8EAF959FF7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graphicEl>
                                              <a:dgm id="{A4B30D18-33F7-491B-985C-059C188EF274}"/>
                                            </p:graphicEl>
                                          </p:spTgt>
                                        </p:tgtEl>
                                        <p:attrNameLst>
                                          <p:attrName>style.visibility</p:attrName>
                                        </p:attrNameLst>
                                      </p:cBhvr>
                                      <p:to>
                                        <p:strVal val="visible"/>
                                      </p:to>
                                    </p:set>
                                    <p:animEffect transition="in" filter="wipe(up)">
                                      <p:cBhvr>
                                        <p:cTn id="25" dur="500"/>
                                        <p:tgtEl>
                                          <p:spTgt spid="3">
                                            <p:graphicEl>
                                              <a:dgm id="{A4B30D18-33F7-491B-985C-059C188EF274}"/>
                                            </p:graphic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
                                            <p:graphicEl>
                                              <a:dgm id="{871FB3D6-B364-4BAF-B557-36162FB5C30B}"/>
                                            </p:graphicEl>
                                          </p:spTgt>
                                        </p:tgtEl>
                                        <p:attrNameLst>
                                          <p:attrName>style.visibility</p:attrName>
                                        </p:attrNameLst>
                                      </p:cBhvr>
                                      <p:to>
                                        <p:strVal val="visible"/>
                                      </p:to>
                                    </p:set>
                                    <p:animEffect transition="in" filter="wipe(up)">
                                      <p:cBhvr>
                                        <p:cTn id="28" dur="500"/>
                                        <p:tgtEl>
                                          <p:spTgt spid="3">
                                            <p:graphicEl>
                                              <a:dgm id="{871FB3D6-B364-4BAF-B557-36162FB5C30B}"/>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
                                            <p:graphicEl>
                                              <a:dgm id="{F0D79E42-2046-4CA1-9B9E-457E922FB71A}"/>
                                            </p:graphicEl>
                                          </p:spTgt>
                                        </p:tgtEl>
                                        <p:attrNameLst>
                                          <p:attrName>style.visibility</p:attrName>
                                        </p:attrNameLst>
                                      </p:cBhvr>
                                      <p:to>
                                        <p:strVal val="visible"/>
                                      </p:to>
                                    </p:set>
                                    <p:animEffect transition="in" filter="wipe(up)">
                                      <p:cBhvr>
                                        <p:cTn id="33" dur="500"/>
                                        <p:tgtEl>
                                          <p:spTgt spid="3">
                                            <p:graphicEl>
                                              <a:dgm id="{F0D79E42-2046-4CA1-9B9E-457E922FB71A}"/>
                                            </p:graphic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
                                            <p:graphicEl>
                                              <a:dgm id="{7D77AD81-DFD8-4585-80C5-F6F6C67513E3}"/>
                                            </p:graphicEl>
                                          </p:spTgt>
                                        </p:tgtEl>
                                        <p:attrNameLst>
                                          <p:attrName>style.visibility</p:attrName>
                                        </p:attrNameLst>
                                      </p:cBhvr>
                                      <p:to>
                                        <p:strVal val="visible"/>
                                      </p:to>
                                    </p:set>
                                    <p:animEffect transition="in" filter="wipe(up)">
                                      <p:cBhvr>
                                        <p:cTn id="36" dur="500"/>
                                        <p:tgtEl>
                                          <p:spTgt spid="3">
                                            <p:graphicEl>
                                              <a:dgm id="{7D77AD81-DFD8-4585-80C5-F6F6C67513E3}"/>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
                                            <p:graphicEl>
                                              <a:dgm id="{45B64A41-8469-461E-B576-D1A977AD7F64}"/>
                                            </p:graphicEl>
                                          </p:spTgt>
                                        </p:tgtEl>
                                        <p:attrNameLst>
                                          <p:attrName>style.visibility</p:attrName>
                                        </p:attrNameLst>
                                      </p:cBhvr>
                                      <p:to>
                                        <p:strVal val="visible"/>
                                      </p:to>
                                    </p:set>
                                    <p:animEffect transition="in" filter="wipe(up)">
                                      <p:cBhvr>
                                        <p:cTn id="41" dur="500"/>
                                        <p:tgtEl>
                                          <p:spTgt spid="3">
                                            <p:graphicEl>
                                              <a:dgm id="{45B64A41-8469-461E-B576-D1A977AD7F64}"/>
                                            </p:graphicEl>
                                          </p:spTgt>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
                                            <p:graphicEl>
                                              <a:dgm id="{5630307B-6A07-4780-BBC9-043748D6FD70}"/>
                                            </p:graphicEl>
                                          </p:spTgt>
                                        </p:tgtEl>
                                        <p:attrNameLst>
                                          <p:attrName>style.visibility</p:attrName>
                                        </p:attrNameLst>
                                      </p:cBhvr>
                                      <p:to>
                                        <p:strVal val="visible"/>
                                      </p:to>
                                    </p:set>
                                    <p:animEffect transition="in" filter="wipe(up)">
                                      <p:cBhvr>
                                        <p:cTn id="44" dur="500"/>
                                        <p:tgtEl>
                                          <p:spTgt spid="3">
                                            <p:graphicEl>
                                              <a:dgm id="{5630307B-6A07-4780-BBC9-043748D6FD70}"/>
                                            </p:graphic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
                                            <p:graphicEl>
                                              <a:dgm id="{49653892-00F9-4080-A26A-CD5EB5842219}"/>
                                            </p:graphicEl>
                                          </p:spTgt>
                                        </p:tgtEl>
                                        <p:attrNameLst>
                                          <p:attrName>style.visibility</p:attrName>
                                        </p:attrNameLst>
                                      </p:cBhvr>
                                      <p:to>
                                        <p:strVal val="visible"/>
                                      </p:to>
                                    </p:set>
                                    <p:animEffect transition="in" filter="wipe(up)">
                                      <p:cBhvr>
                                        <p:cTn id="47" dur="500"/>
                                        <p:tgtEl>
                                          <p:spTgt spid="3">
                                            <p:graphicEl>
                                              <a:dgm id="{49653892-00F9-4080-A26A-CD5EB584221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righ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right)">
                                      <p:cBhvr>
                                        <p:cTn id="57" dur="500"/>
                                        <p:tgtEl>
                                          <p:spTgt spid="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up)">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Graphic spid="5" grpId="0">
        <p:bldAsOne/>
      </p:bldGraphic>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06466582"/>
              </p:ext>
            </p:extLst>
          </p:nvPr>
        </p:nvGraphicFramePr>
        <p:xfrm>
          <a:off x="679508" y="1677798"/>
          <a:ext cx="10821797" cy="4362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900953" y="970171"/>
            <a:ext cx="10650074" cy="1049518"/>
          </a:xfrm>
          <a:prstGeom prst="rect">
            <a:avLst/>
          </a:prstGeom>
        </p:spPr>
        <p:txBody>
          <a:bodyPr wrap="square">
            <a:noAutofit/>
          </a:bodyPr>
          <a:lstStyle/>
          <a:p>
            <a:pPr algn="ctr"/>
            <a:r>
              <a:rPr lang="ar-SA" sz="2800" b="1" dirty="0" smtClean="0">
                <a:solidFill>
                  <a:prstClr val="black"/>
                </a:solidFill>
                <a:latin typeface="Times New Roman" panose="02020603050405020304" pitchFamily="18" charset="0"/>
                <a:cs typeface="Times New Roman" panose="02020603050405020304" pitchFamily="18" charset="0"/>
              </a:rPr>
              <a:t>خطط المركز للمساهمة في تطوير منظومة الأمن الشامل</a:t>
            </a:r>
            <a:endParaRPr kumimoji="0" lang="ar-SA"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82203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731520" y="1032463"/>
            <a:ext cx="10657414" cy="523220"/>
          </a:xfrm>
          <a:prstGeom prst="rect">
            <a:avLst/>
          </a:prstGeom>
          <a:noFill/>
        </p:spPr>
        <p:txBody>
          <a:bodyPr wrap="square" rtlCol="0">
            <a:spAutoFit/>
          </a:bodyPr>
          <a:lstStyle/>
          <a:p>
            <a:pPr algn="ctr"/>
            <a:r>
              <a:rPr lang="ar-SA" sz="2800" b="1" dirty="0" smtClean="0">
                <a:solidFill>
                  <a:prstClr val="black"/>
                </a:solidFill>
                <a:latin typeface="Times New Roman" panose="02020603050405020304" pitchFamily="18" charset="0"/>
                <a:cs typeface="Times New Roman" panose="02020603050405020304" pitchFamily="18" charset="0"/>
              </a:rPr>
              <a:t>بيئة تقنية متقدمة في معامل المركز</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11" name="مستطيل مستدير الزوايا 11"/>
          <p:cNvSpPr/>
          <p:nvPr/>
        </p:nvSpPr>
        <p:spPr>
          <a:xfrm>
            <a:off x="883542" y="4084947"/>
            <a:ext cx="10182341" cy="2074933"/>
          </a:xfrm>
          <a:prstGeom prst="roundRect">
            <a:avLst>
              <a:gd name="adj" fmla="val 8074"/>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مستدير الزوايا 26"/>
          <p:cNvSpPr/>
          <p:nvPr/>
        </p:nvSpPr>
        <p:spPr>
          <a:xfrm>
            <a:off x="6832761" y="1864134"/>
            <a:ext cx="4556173" cy="2035303"/>
          </a:xfrm>
          <a:custGeom>
            <a:avLst/>
            <a:gdLst>
              <a:gd name="connsiteX0" fmla="*/ 0 w 4605660"/>
              <a:gd name="connsiteY0" fmla="*/ 217455 h 2693277"/>
              <a:gd name="connsiteX1" fmla="*/ 217455 w 4605660"/>
              <a:gd name="connsiteY1" fmla="*/ 0 h 2693277"/>
              <a:gd name="connsiteX2" fmla="*/ 4388205 w 4605660"/>
              <a:gd name="connsiteY2" fmla="*/ 0 h 2693277"/>
              <a:gd name="connsiteX3" fmla="*/ 4605660 w 4605660"/>
              <a:gd name="connsiteY3" fmla="*/ 217455 h 2693277"/>
              <a:gd name="connsiteX4" fmla="*/ 4605660 w 4605660"/>
              <a:gd name="connsiteY4" fmla="*/ 2475822 h 2693277"/>
              <a:gd name="connsiteX5" fmla="*/ 4388205 w 4605660"/>
              <a:gd name="connsiteY5" fmla="*/ 2693277 h 2693277"/>
              <a:gd name="connsiteX6" fmla="*/ 217455 w 4605660"/>
              <a:gd name="connsiteY6" fmla="*/ 2693277 h 2693277"/>
              <a:gd name="connsiteX7" fmla="*/ 0 w 4605660"/>
              <a:gd name="connsiteY7" fmla="*/ 2475822 h 2693277"/>
              <a:gd name="connsiteX8" fmla="*/ 0 w 4605660"/>
              <a:gd name="connsiteY8" fmla="*/ 217455 h 2693277"/>
              <a:gd name="connsiteX0" fmla="*/ 0 w 4605660"/>
              <a:gd name="connsiteY0" fmla="*/ 217455 h 2693277"/>
              <a:gd name="connsiteX1" fmla="*/ 217455 w 4605660"/>
              <a:gd name="connsiteY1" fmla="*/ 0 h 2693277"/>
              <a:gd name="connsiteX2" fmla="*/ 4388205 w 4605660"/>
              <a:gd name="connsiteY2" fmla="*/ 0 h 2693277"/>
              <a:gd name="connsiteX3" fmla="*/ 4605660 w 4605660"/>
              <a:gd name="connsiteY3" fmla="*/ 217455 h 2693277"/>
              <a:gd name="connsiteX4" fmla="*/ 4605660 w 4605660"/>
              <a:gd name="connsiteY4" fmla="*/ 2475822 h 2693277"/>
              <a:gd name="connsiteX5" fmla="*/ 4388205 w 4605660"/>
              <a:gd name="connsiteY5" fmla="*/ 2693277 h 2693277"/>
              <a:gd name="connsiteX6" fmla="*/ 217455 w 4605660"/>
              <a:gd name="connsiteY6" fmla="*/ 2693277 h 2693277"/>
              <a:gd name="connsiteX7" fmla="*/ 0 w 4605660"/>
              <a:gd name="connsiteY7" fmla="*/ 2475822 h 2693277"/>
              <a:gd name="connsiteX8" fmla="*/ 0 w 4605660"/>
              <a:gd name="connsiteY8" fmla="*/ 217455 h 2693277"/>
              <a:gd name="connsiteX0" fmla="*/ 678940 w 5284600"/>
              <a:gd name="connsiteY0" fmla="*/ 217455 h 2693277"/>
              <a:gd name="connsiteX1" fmla="*/ 896395 w 5284600"/>
              <a:gd name="connsiteY1" fmla="*/ 0 h 2693277"/>
              <a:gd name="connsiteX2" fmla="*/ 5067145 w 5284600"/>
              <a:gd name="connsiteY2" fmla="*/ 0 h 2693277"/>
              <a:gd name="connsiteX3" fmla="*/ 5284600 w 5284600"/>
              <a:gd name="connsiteY3" fmla="*/ 217455 h 2693277"/>
              <a:gd name="connsiteX4" fmla="*/ 5284600 w 5284600"/>
              <a:gd name="connsiteY4" fmla="*/ 2475822 h 2693277"/>
              <a:gd name="connsiteX5" fmla="*/ 5067145 w 5284600"/>
              <a:gd name="connsiteY5" fmla="*/ 2693277 h 2693277"/>
              <a:gd name="connsiteX6" fmla="*/ 12475 w 5284600"/>
              <a:gd name="connsiteY6" fmla="*/ 2693277 h 2693277"/>
              <a:gd name="connsiteX7" fmla="*/ 678940 w 5284600"/>
              <a:gd name="connsiteY7" fmla="*/ 2475822 h 2693277"/>
              <a:gd name="connsiteX8" fmla="*/ 678940 w 5284600"/>
              <a:gd name="connsiteY8" fmla="*/ 217455 h 2693277"/>
              <a:gd name="connsiteX0" fmla="*/ 678940 w 5284600"/>
              <a:gd name="connsiteY0" fmla="*/ 217455 h 2693277"/>
              <a:gd name="connsiteX1" fmla="*/ 896395 w 5284600"/>
              <a:gd name="connsiteY1" fmla="*/ 0 h 2693277"/>
              <a:gd name="connsiteX2" fmla="*/ 5067145 w 5284600"/>
              <a:gd name="connsiteY2" fmla="*/ 0 h 2693277"/>
              <a:gd name="connsiteX3" fmla="*/ 5284600 w 5284600"/>
              <a:gd name="connsiteY3" fmla="*/ 217455 h 2693277"/>
              <a:gd name="connsiteX4" fmla="*/ 5284600 w 5284600"/>
              <a:gd name="connsiteY4" fmla="*/ 2475822 h 2693277"/>
              <a:gd name="connsiteX5" fmla="*/ 5067145 w 5284600"/>
              <a:gd name="connsiteY5" fmla="*/ 2693277 h 2693277"/>
              <a:gd name="connsiteX6" fmla="*/ 12475 w 5284600"/>
              <a:gd name="connsiteY6" fmla="*/ 2693277 h 2693277"/>
              <a:gd name="connsiteX7" fmla="*/ 678940 w 5284600"/>
              <a:gd name="connsiteY7" fmla="*/ 1744302 h 2693277"/>
              <a:gd name="connsiteX8" fmla="*/ 678940 w 5284600"/>
              <a:gd name="connsiteY8" fmla="*/ 217455 h 2693277"/>
              <a:gd name="connsiteX0" fmla="*/ 916655 w 5522315"/>
              <a:gd name="connsiteY0" fmla="*/ 217455 h 2693277"/>
              <a:gd name="connsiteX1" fmla="*/ 1134110 w 5522315"/>
              <a:gd name="connsiteY1" fmla="*/ 0 h 2693277"/>
              <a:gd name="connsiteX2" fmla="*/ 5304860 w 5522315"/>
              <a:gd name="connsiteY2" fmla="*/ 0 h 2693277"/>
              <a:gd name="connsiteX3" fmla="*/ 5522315 w 5522315"/>
              <a:gd name="connsiteY3" fmla="*/ 217455 h 2693277"/>
              <a:gd name="connsiteX4" fmla="*/ 5522315 w 5522315"/>
              <a:gd name="connsiteY4" fmla="*/ 2475822 h 2693277"/>
              <a:gd name="connsiteX5" fmla="*/ 5304860 w 5522315"/>
              <a:gd name="connsiteY5" fmla="*/ 2693277 h 2693277"/>
              <a:gd name="connsiteX6" fmla="*/ 250190 w 5522315"/>
              <a:gd name="connsiteY6" fmla="*/ 2693277 h 2693277"/>
              <a:gd name="connsiteX7" fmla="*/ 886175 w 5522315"/>
              <a:gd name="connsiteY7" fmla="*/ 2212264 h 2693277"/>
              <a:gd name="connsiteX8" fmla="*/ 916655 w 5522315"/>
              <a:gd name="connsiteY8" fmla="*/ 1744302 h 2693277"/>
              <a:gd name="connsiteX9" fmla="*/ 916655 w 5522315"/>
              <a:gd name="connsiteY9" fmla="*/ 217455 h 2693277"/>
              <a:gd name="connsiteX0" fmla="*/ 916655 w 5522315"/>
              <a:gd name="connsiteY0" fmla="*/ 217455 h 2693277"/>
              <a:gd name="connsiteX1" fmla="*/ 1134110 w 5522315"/>
              <a:gd name="connsiteY1" fmla="*/ 0 h 2693277"/>
              <a:gd name="connsiteX2" fmla="*/ 5304860 w 5522315"/>
              <a:gd name="connsiteY2" fmla="*/ 0 h 2693277"/>
              <a:gd name="connsiteX3" fmla="*/ 5522315 w 5522315"/>
              <a:gd name="connsiteY3" fmla="*/ 217455 h 2693277"/>
              <a:gd name="connsiteX4" fmla="*/ 5522315 w 5522315"/>
              <a:gd name="connsiteY4" fmla="*/ 2475822 h 2693277"/>
              <a:gd name="connsiteX5" fmla="*/ 5304860 w 5522315"/>
              <a:gd name="connsiteY5" fmla="*/ 2693277 h 2693277"/>
              <a:gd name="connsiteX6" fmla="*/ 250190 w 5522315"/>
              <a:gd name="connsiteY6" fmla="*/ 2693277 h 2693277"/>
              <a:gd name="connsiteX7" fmla="*/ 886175 w 5522315"/>
              <a:gd name="connsiteY7" fmla="*/ 2227504 h 2693277"/>
              <a:gd name="connsiteX8" fmla="*/ 916655 w 5522315"/>
              <a:gd name="connsiteY8" fmla="*/ 1744302 h 2693277"/>
              <a:gd name="connsiteX9" fmla="*/ 916655 w 5522315"/>
              <a:gd name="connsiteY9" fmla="*/ 217455 h 2693277"/>
              <a:gd name="connsiteX0" fmla="*/ 918696 w 5524356"/>
              <a:gd name="connsiteY0" fmla="*/ 217455 h 2693277"/>
              <a:gd name="connsiteX1" fmla="*/ 1136151 w 5524356"/>
              <a:gd name="connsiteY1" fmla="*/ 0 h 2693277"/>
              <a:gd name="connsiteX2" fmla="*/ 5306901 w 5524356"/>
              <a:gd name="connsiteY2" fmla="*/ 0 h 2693277"/>
              <a:gd name="connsiteX3" fmla="*/ 5524356 w 5524356"/>
              <a:gd name="connsiteY3" fmla="*/ 217455 h 2693277"/>
              <a:gd name="connsiteX4" fmla="*/ 5524356 w 5524356"/>
              <a:gd name="connsiteY4" fmla="*/ 2475822 h 2693277"/>
              <a:gd name="connsiteX5" fmla="*/ 5306901 w 5524356"/>
              <a:gd name="connsiteY5" fmla="*/ 2693277 h 2693277"/>
              <a:gd name="connsiteX6" fmla="*/ 252231 w 5524356"/>
              <a:gd name="connsiteY6" fmla="*/ 2693277 h 2693277"/>
              <a:gd name="connsiteX7" fmla="*/ 872976 w 5524356"/>
              <a:gd name="connsiteY7" fmla="*/ 2227504 h 2693277"/>
              <a:gd name="connsiteX8" fmla="*/ 918696 w 5524356"/>
              <a:gd name="connsiteY8" fmla="*/ 1744302 h 2693277"/>
              <a:gd name="connsiteX9" fmla="*/ 918696 w 5524356"/>
              <a:gd name="connsiteY9" fmla="*/ 217455 h 2693277"/>
              <a:gd name="connsiteX0" fmla="*/ 928352 w 5534012"/>
              <a:gd name="connsiteY0" fmla="*/ 217455 h 2693277"/>
              <a:gd name="connsiteX1" fmla="*/ 1145807 w 5534012"/>
              <a:gd name="connsiteY1" fmla="*/ 0 h 2693277"/>
              <a:gd name="connsiteX2" fmla="*/ 5316557 w 5534012"/>
              <a:gd name="connsiteY2" fmla="*/ 0 h 2693277"/>
              <a:gd name="connsiteX3" fmla="*/ 5534012 w 5534012"/>
              <a:gd name="connsiteY3" fmla="*/ 217455 h 2693277"/>
              <a:gd name="connsiteX4" fmla="*/ 5534012 w 5534012"/>
              <a:gd name="connsiteY4" fmla="*/ 2475822 h 2693277"/>
              <a:gd name="connsiteX5" fmla="*/ 5316557 w 5534012"/>
              <a:gd name="connsiteY5" fmla="*/ 2693277 h 2693277"/>
              <a:gd name="connsiteX6" fmla="*/ 261887 w 5534012"/>
              <a:gd name="connsiteY6" fmla="*/ 2693277 h 2693277"/>
              <a:gd name="connsiteX7" fmla="*/ 882632 w 5534012"/>
              <a:gd name="connsiteY7" fmla="*/ 2227504 h 2693277"/>
              <a:gd name="connsiteX8" fmla="*/ 928352 w 5534012"/>
              <a:gd name="connsiteY8" fmla="*/ 1744302 h 2693277"/>
              <a:gd name="connsiteX9" fmla="*/ 928352 w 5534012"/>
              <a:gd name="connsiteY9" fmla="*/ 217455 h 269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4012" h="2693277">
                <a:moveTo>
                  <a:pt x="928352" y="217455"/>
                </a:moveTo>
                <a:cubicBezTo>
                  <a:pt x="928352" y="97358"/>
                  <a:pt x="1025710" y="0"/>
                  <a:pt x="1145807" y="0"/>
                </a:cubicBezTo>
                <a:lnTo>
                  <a:pt x="5316557" y="0"/>
                </a:lnTo>
                <a:cubicBezTo>
                  <a:pt x="5436654" y="0"/>
                  <a:pt x="5534012" y="97358"/>
                  <a:pt x="5534012" y="217455"/>
                </a:cubicBezTo>
                <a:lnTo>
                  <a:pt x="5534012" y="2475822"/>
                </a:lnTo>
                <a:cubicBezTo>
                  <a:pt x="5534012" y="2595919"/>
                  <a:pt x="5436654" y="2693277"/>
                  <a:pt x="5316557" y="2693277"/>
                </a:cubicBezTo>
                <a:lnTo>
                  <a:pt x="261887" y="2693277"/>
                </a:lnTo>
                <a:cubicBezTo>
                  <a:pt x="-525360" y="2618188"/>
                  <a:pt x="695355" y="2492346"/>
                  <a:pt x="882632" y="2227504"/>
                </a:cubicBezTo>
                <a:cubicBezTo>
                  <a:pt x="993709" y="2069342"/>
                  <a:pt x="872472" y="2081850"/>
                  <a:pt x="928352" y="1744302"/>
                </a:cubicBezTo>
                <a:lnTo>
                  <a:pt x="928352" y="217455"/>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3" name="صورة 13"/>
          <p:cNvPicPr>
            <a:picLocks noChangeAspect="1"/>
          </p:cNvPicPr>
          <p:nvPr/>
        </p:nvPicPr>
        <p:blipFill>
          <a:blip r:embed="rId3"/>
          <a:stretch>
            <a:fillRect/>
          </a:stretch>
        </p:blipFill>
        <p:spPr>
          <a:xfrm>
            <a:off x="940910" y="4437690"/>
            <a:ext cx="9949758" cy="1566258"/>
          </a:xfrm>
          <a:prstGeom prst="rect">
            <a:avLst/>
          </a:prstGeom>
        </p:spPr>
      </p:pic>
      <p:sp>
        <p:nvSpPr>
          <p:cNvPr id="14" name="مستطيل مستدير الزوايا 18"/>
          <p:cNvSpPr/>
          <p:nvPr/>
        </p:nvSpPr>
        <p:spPr>
          <a:xfrm>
            <a:off x="673480" y="1741193"/>
            <a:ext cx="5746594" cy="2158244"/>
          </a:xfrm>
          <a:prstGeom prst="roundRect">
            <a:avLst>
              <a:gd name="adj" fmla="val 8074"/>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5" name="صورة 19"/>
          <p:cNvPicPr>
            <a:picLocks noChangeAspect="1"/>
          </p:cNvPicPr>
          <p:nvPr/>
        </p:nvPicPr>
        <p:blipFill>
          <a:blip r:embed="rId4"/>
          <a:stretch>
            <a:fillRect/>
          </a:stretch>
        </p:blipFill>
        <p:spPr>
          <a:xfrm>
            <a:off x="889710" y="1871932"/>
            <a:ext cx="5069487" cy="1602752"/>
          </a:xfrm>
          <a:prstGeom prst="rect">
            <a:avLst/>
          </a:prstGeom>
          <a:ln>
            <a:noFill/>
          </a:ln>
        </p:spPr>
      </p:pic>
      <p:pic>
        <p:nvPicPr>
          <p:cNvPr id="16" name="صورة 21"/>
          <p:cNvPicPr>
            <a:picLocks noChangeAspect="1"/>
          </p:cNvPicPr>
          <p:nvPr/>
        </p:nvPicPr>
        <p:blipFill>
          <a:blip r:embed="rId5"/>
          <a:stretch>
            <a:fillRect/>
          </a:stretch>
        </p:blipFill>
        <p:spPr>
          <a:xfrm>
            <a:off x="7922102" y="1850284"/>
            <a:ext cx="3362927" cy="1670429"/>
          </a:xfrm>
          <a:prstGeom prst="rect">
            <a:avLst/>
          </a:prstGeom>
        </p:spPr>
      </p:pic>
    </p:spTree>
    <p:extLst>
      <p:ext uri="{BB962C8B-B14F-4D97-AF65-F5344CB8AC3E}">
        <p14:creationId xmlns:p14="http://schemas.microsoft.com/office/powerpoint/2010/main" val="312256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750"/>
                                        <p:tgtEl>
                                          <p:spTgt spid="16"/>
                                        </p:tgtEl>
                                      </p:cBhvr>
                                    </p:animEffect>
                                  </p:childTnLst>
                                </p:cTn>
                              </p:par>
                            </p:childTnLst>
                          </p:cTn>
                        </p:par>
                        <p:par>
                          <p:cTn id="8" fill="hold">
                            <p:stCondLst>
                              <p:cond delay="1750"/>
                            </p:stCondLst>
                            <p:childTnLst>
                              <p:par>
                                <p:cTn id="9" presetID="2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3000"/>
                                        <p:tgtEl>
                                          <p:spTgt spid="13"/>
                                        </p:tgtEl>
                                      </p:cBhvr>
                                    </p:animEffect>
                                  </p:childTnLst>
                                </p:cTn>
                              </p:par>
                            </p:childTnLst>
                          </p:cTn>
                        </p:par>
                        <p:par>
                          <p:cTn id="12" fill="hold">
                            <p:stCondLst>
                              <p:cond delay="4750"/>
                            </p:stCondLst>
                            <p:childTnLst>
                              <p:par>
                                <p:cTn id="13" presetID="22" presetClass="entr" presetSubtype="1"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أخضر مزرق">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مخصص 2">
      <a:majorFont>
        <a:latin typeface="Century Gothic"/>
        <a:ea typeface=""/>
        <a:cs typeface="TheSans"/>
      </a:majorFont>
      <a:minorFont>
        <a:latin typeface="Century Gothic"/>
        <a:ea typeface=""/>
        <a:cs typeface="The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16557</TotalTime>
  <Words>1702</Words>
  <Application>Microsoft Office PowerPoint</Application>
  <PresentationFormat>Widescreen</PresentationFormat>
  <Paragraphs>324</Paragraphs>
  <Slides>23</Slides>
  <Notes>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23</vt:i4>
      </vt:variant>
    </vt:vector>
  </HeadingPairs>
  <TitlesOfParts>
    <vt:vector size="38" baseType="lpstr">
      <vt:lpstr>맑은 고딕</vt:lpstr>
      <vt:lpstr>Arial</vt:lpstr>
      <vt:lpstr>Calibri</vt:lpstr>
      <vt:lpstr>Calibri Light</vt:lpstr>
      <vt:lpstr>Calisto MT</vt:lpstr>
      <vt:lpstr>Century Gothic</vt:lpstr>
      <vt:lpstr>Courier New</vt:lpstr>
      <vt:lpstr>TheSans</vt:lpstr>
      <vt:lpstr>Times New Roman</vt:lpstr>
      <vt:lpstr>Ubuntu</vt:lpstr>
      <vt:lpstr>Ubuntu Arabic</vt:lpstr>
      <vt:lpstr>Ubuntu Arabic Bold</vt:lpstr>
      <vt:lpstr>Wingdings</vt:lpstr>
      <vt:lpstr>Office Theme</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Salman Alhazmi</dc:creator>
  <cp:lastModifiedBy>Abdulrazaq A. Al-Morjan</cp:lastModifiedBy>
  <cp:revision>147</cp:revision>
  <dcterms:created xsi:type="dcterms:W3CDTF">2019-12-12T09:22:44Z</dcterms:created>
  <dcterms:modified xsi:type="dcterms:W3CDTF">2020-12-08T15:37:15Z</dcterms:modified>
</cp:coreProperties>
</file>