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omments/modernComment_AA1_A919337D.xml" ContentType="application/vnd.ms-powerpoint.comment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3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32.xml" ContentType="application/vnd.openxmlformats-officedocument.presentationml.tag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ags/tag33.xml" ContentType="application/vnd.openxmlformats-officedocument.presentationml.tag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tags/tag35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4"/>
    <p:sldMasterId id="2147483739" r:id="rId5"/>
  </p:sldMasterIdLst>
  <p:notesMasterIdLst>
    <p:notesMasterId r:id="rId23"/>
  </p:notesMasterIdLst>
  <p:handoutMasterIdLst>
    <p:handoutMasterId r:id="rId24"/>
  </p:handoutMasterIdLst>
  <p:sldIdLst>
    <p:sldId id="2685" r:id="rId6"/>
    <p:sldId id="2721" r:id="rId7"/>
    <p:sldId id="2676" r:id="rId8"/>
    <p:sldId id="2722" r:id="rId9"/>
    <p:sldId id="2654" r:id="rId10"/>
    <p:sldId id="2657" r:id="rId11"/>
    <p:sldId id="264" r:id="rId12"/>
    <p:sldId id="2677" r:id="rId13"/>
    <p:sldId id="2686" r:id="rId14"/>
    <p:sldId id="2678" r:id="rId15"/>
    <p:sldId id="2671" r:id="rId16"/>
    <p:sldId id="617" r:id="rId17"/>
    <p:sldId id="625" r:id="rId18"/>
    <p:sldId id="661" r:id="rId19"/>
    <p:sldId id="2679" r:id="rId20"/>
    <p:sldId id="562" r:id="rId21"/>
    <p:sldId id="305" r:id="rId22"/>
  </p:sldIdLst>
  <p:sldSz cx="12192000" cy="6858000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4FD9B9-50BF-DCB1-6772-D9AEE84D53F9}" name="Levi-Setti, Guiomar" initials="LSG" userId="S::guiomar.levi-setti@itu.int::021032fe-d6e8-4dec-82a8-74edfe474fc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AFC"/>
    <a:srgbClr val="0083B3"/>
    <a:srgbClr val="009CD6"/>
    <a:srgbClr val="007DB6"/>
    <a:srgbClr val="0076A1"/>
    <a:srgbClr val="2979B3"/>
    <a:srgbClr val="6F6F6E"/>
    <a:srgbClr val="29C7FF"/>
    <a:srgbClr val="9D2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13AACD-D1F1-4A86-9622-DE8A85E7C7E2}" v="28" dt="2024-02-02T14:25:46.4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857" autoAdjust="0"/>
  </p:normalViewPr>
  <p:slideViewPr>
    <p:cSldViewPr snapToGrid="0">
      <p:cViewPr varScale="1">
        <p:scale>
          <a:sx n="92" d="100"/>
          <a:sy n="92" d="100"/>
        </p:scale>
        <p:origin x="123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8" d="100"/>
          <a:sy n="128" d="100"/>
        </p:scale>
        <p:origin x="4868" y="8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32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llet, Celia" userId="a667a136-5971-43cf-9196-e81b1a5c59eb" providerId="ADAL" clId="{8A13AACD-D1F1-4A86-9622-DE8A85E7C7E2}"/>
    <pc:docChg chg="undo custSel delSld modSld delMainMaster modMainMaster replTag delTag">
      <pc:chgData name="Pellet, Celia" userId="a667a136-5971-43cf-9196-e81b1a5c59eb" providerId="ADAL" clId="{8A13AACD-D1F1-4A86-9622-DE8A85E7C7E2}" dt="2024-02-02T14:26:25.515" v="425"/>
      <pc:docMkLst>
        <pc:docMk/>
      </pc:docMkLst>
      <pc:sldChg chg="modSp replTag delTag">
        <pc:chgData name="Pellet, Celia" userId="a667a136-5971-43cf-9196-e81b1a5c59eb" providerId="ADAL" clId="{8A13AACD-D1F1-4A86-9622-DE8A85E7C7E2}" dt="2024-02-02T14:26:02.615" v="393"/>
        <pc:sldMkLst>
          <pc:docMk/>
          <pc:sldMk cId="1378560039" sldId="264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78560039" sldId="264"/>
            <ac:spMk id="8" creationId="{1E9203CE-7383-C121-E35E-8EEE1894E3A2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78560039" sldId="264"/>
            <ac:spMk id="10" creationId="{27206832-3FA0-4CB0-1AEC-7A869671B866}"/>
          </ac:spMkLst>
        </pc:spChg>
      </pc:sldChg>
      <pc:sldChg chg="modSp replTag delTag">
        <pc:chgData name="Pellet, Celia" userId="a667a136-5971-43cf-9196-e81b1a5c59eb" providerId="ADAL" clId="{8A13AACD-D1F1-4A86-9622-DE8A85E7C7E2}" dt="2024-02-02T14:26:21.352" v="411"/>
        <pc:sldMkLst>
          <pc:docMk/>
          <pc:sldMk cId="956989280" sldId="562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956989280" sldId="562"/>
            <ac:spMk id="5" creationId="{8FDB5AD8-3F8B-4E58-A8D6-457EE69F637D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956989280" sldId="562"/>
            <ac:spMk id="6" creationId="{C423E44B-9F96-B2F9-5EF0-BD74ECC86E23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956989280" sldId="562"/>
            <ac:spMk id="8" creationId="{B6D8319A-5FC4-0BD1-A76D-882919BD2775}"/>
          </ac:spMkLst>
        </pc:spChg>
      </pc:sldChg>
      <pc:sldChg chg="modSp replTag">
        <pc:chgData name="Pellet, Celia" userId="a667a136-5971-43cf-9196-e81b1a5c59eb" providerId="ADAL" clId="{8A13AACD-D1F1-4A86-9622-DE8A85E7C7E2}" dt="2024-02-02T14:22:53.521" v="200"/>
        <pc:sldMkLst>
          <pc:docMk/>
          <pc:sldMk cId="1474646664" sldId="617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474646664" sldId="617"/>
            <ac:spMk id="3" creationId="{46AB2041-88CC-3549-F333-4A04CB8824FA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474646664" sldId="617"/>
            <ac:spMk id="5" creationId="{DF045AF0-93FE-61E9-14B8-49B15668C692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474646664" sldId="617"/>
            <ac:spMk id="30" creationId="{C370CBF8-B25E-441B-BE1E-962F7F8A38CE}"/>
          </ac:spMkLst>
        </pc:spChg>
      </pc:sldChg>
      <pc:sldChg chg="modSp replTag delTag">
        <pc:chgData name="Pellet, Celia" userId="a667a136-5971-43cf-9196-e81b1a5c59eb" providerId="ADAL" clId="{8A13AACD-D1F1-4A86-9622-DE8A85E7C7E2}" dt="2024-02-02T14:26:18.097" v="406"/>
        <pc:sldMkLst>
          <pc:docMk/>
          <pc:sldMk cId="528801886" sldId="625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528801886" sldId="625"/>
            <ac:spMk id="7" creationId="{5026E83E-7E09-0FA4-787A-2A820977B0EF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528801886" sldId="625"/>
            <ac:spMk id="8" creationId="{981E75F7-56CD-8C73-FC84-47768D17DBA7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528801886" sldId="625"/>
            <ac:spMk id="11" creationId="{65F173D3-221E-23C6-8F12-9594437D2F4A}"/>
          </ac:spMkLst>
        </pc:spChg>
      </pc:sldChg>
      <pc:sldChg chg="modSp replTag delTag">
        <pc:chgData name="Pellet, Celia" userId="a667a136-5971-43cf-9196-e81b1a5c59eb" providerId="ADAL" clId="{8A13AACD-D1F1-4A86-9622-DE8A85E7C7E2}" dt="2024-02-02T14:26:19.292" v="408"/>
        <pc:sldMkLst>
          <pc:docMk/>
          <pc:sldMk cId="3637329814" sldId="661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37329814" sldId="661"/>
            <ac:spMk id="2" creationId="{A8E72317-5239-6E65-87CC-A831A0CB3D01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37329814" sldId="661"/>
            <ac:spMk id="10" creationId="{43C860EB-6611-6494-95AA-C8A465ADBF10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37329814" sldId="661"/>
            <ac:spMk id="23" creationId="{595C23E0-F239-417D-A5FC-3D65681BA092}"/>
          </ac:spMkLst>
        </pc:spChg>
      </pc:sldChg>
      <pc:sldChg chg="del replTag delTag">
        <pc:chgData name="Pellet, Celia" userId="a667a136-5971-43cf-9196-e81b1a5c59eb" providerId="ADAL" clId="{8A13AACD-D1F1-4A86-9622-DE8A85E7C7E2}" dt="2024-02-02T14:26:25.503" v="421" actId="47"/>
        <pc:sldMkLst>
          <pc:docMk/>
          <pc:sldMk cId="3499637263" sldId="874"/>
        </pc:sldMkLst>
      </pc:sldChg>
      <pc:sldChg chg="modSp replTag delTag">
        <pc:chgData name="Pellet, Celia" userId="a667a136-5971-43cf-9196-e81b1a5c59eb" providerId="ADAL" clId="{8A13AACD-D1F1-4A86-9622-DE8A85E7C7E2}" dt="2024-02-02T14:26:01.438" v="389"/>
        <pc:sldMkLst>
          <pc:docMk/>
          <pc:sldMk cId="1329851835" sldId="2654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29851835" sldId="2654"/>
            <ac:spMk id="3" creationId="{E7C5D06F-DA01-480F-A437-F4CAC1C6F5F8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29851835" sldId="2654"/>
            <ac:spMk id="4" creationId="{43933FA5-F997-4175-9503-D3A46EF60E4D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29851835" sldId="2654"/>
            <ac:spMk id="5" creationId="{09727ABE-FFFD-6074-A2B8-70A8EE3A3C45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1329851835" sldId="2654"/>
            <ac:spMk id="6" creationId="{6A646E12-DC71-2589-553B-61DA252543CC}"/>
          </ac:spMkLst>
        </pc:spChg>
      </pc:sldChg>
      <pc:sldChg chg="modSp replTag delTag">
        <pc:chgData name="Pellet, Celia" userId="a667a136-5971-43cf-9196-e81b1a5c59eb" providerId="ADAL" clId="{8A13AACD-D1F1-4A86-9622-DE8A85E7C7E2}" dt="2024-02-02T14:26:02.246" v="391"/>
        <pc:sldMkLst>
          <pc:docMk/>
          <pc:sldMk cId="625635525" sldId="2657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625635525" sldId="2657"/>
            <ac:spMk id="3" creationId="{5D76ED36-7F3F-4FB2-BCD2-5B4B08F5B6B5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625635525" sldId="2657"/>
            <ac:spMk id="4" creationId="{02CDDAFC-06A4-4643-A61A-779D890C2822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625635525" sldId="2657"/>
            <ac:spMk id="5" creationId="{A826D495-5B57-AC54-297E-F2B12DCCA61B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625635525" sldId="2657"/>
            <ac:spMk id="7" creationId="{865A2FCA-0350-2406-843C-71761F73D928}"/>
          </ac:spMkLst>
        </pc:spChg>
      </pc:sldChg>
      <pc:sldChg chg="modSp replTag delTag">
        <pc:chgData name="Pellet, Celia" userId="a667a136-5971-43cf-9196-e81b1a5c59eb" providerId="ADAL" clId="{8A13AACD-D1F1-4A86-9622-DE8A85E7C7E2}" dt="2024-02-02T14:26:10.251" v="402"/>
        <pc:sldMkLst>
          <pc:docMk/>
          <pc:sldMk cId="263117905" sldId="2671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263117905" sldId="2671"/>
            <ac:spMk id="2" creationId="{1C582BB1-0786-E978-3199-CCE623176EF0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263117905" sldId="2671"/>
            <ac:spMk id="4" creationId="{52F81F79-B389-83C6-0915-1AA09CD92166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263117905" sldId="2671"/>
            <ac:spMk id="5" creationId="{0589221F-C756-496D-BF24-A7428073C874}"/>
          </ac:spMkLst>
        </pc:spChg>
      </pc:sldChg>
      <pc:sldChg chg="replTag delTag">
        <pc:chgData name="Pellet, Celia" userId="a667a136-5971-43cf-9196-e81b1a5c59eb" providerId="ADAL" clId="{8A13AACD-D1F1-4A86-9622-DE8A85E7C7E2}" dt="2024-02-02T14:25:59.871" v="383"/>
        <pc:sldMkLst>
          <pc:docMk/>
          <pc:sldMk cId="1854552137" sldId="2676"/>
        </pc:sldMkLst>
      </pc:sldChg>
      <pc:sldChg chg="replTag">
        <pc:chgData name="Pellet, Celia" userId="a667a136-5971-43cf-9196-e81b1a5c59eb" providerId="ADAL" clId="{8A13AACD-D1F1-4A86-9622-DE8A85E7C7E2}" dt="2024-02-02T14:26:04.828" v="394"/>
        <pc:sldMkLst>
          <pc:docMk/>
          <pc:sldMk cId="2149476288" sldId="2677"/>
        </pc:sldMkLst>
      </pc:sldChg>
      <pc:sldChg chg="replTag delTag">
        <pc:chgData name="Pellet, Celia" userId="a667a136-5971-43cf-9196-e81b1a5c59eb" providerId="ADAL" clId="{8A13AACD-D1F1-4A86-9622-DE8A85E7C7E2}" dt="2024-02-02T14:26:25.513" v="423"/>
        <pc:sldMkLst>
          <pc:docMk/>
          <pc:sldMk cId="3533918563" sldId="2678"/>
        </pc:sldMkLst>
      </pc:sldChg>
      <pc:sldChg chg="replTag">
        <pc:chgData name="Pellet, Celia" userId="a667a136-5971-43cf-9196-e81b1a5c59eb" providerId="ADAL" clId="{8A13AACD-D1F1-4A86-9622-DE8A85E7C7E2}" dt="2024-02-02T14:26:20.631" v="409"/>
        <pc:sldMkLst>
          <pc:docMk/>
          <pc:sldMk cId="3682554641" sldId="2679"/>
        </pc:sldMkLst>
      </pc:sldChg>
      <pc:sldChg chg="replTag delTag">
        <pc:chgData name="Pellet, Celia" userId="a667a136-5971-43cf-9196-e81b1a5c59eb" providerId="ADAL" clId="{8A13AACD-D1F1-4A86-9622-DE8A85E7C7E2}" dt="2024-02-02T14:25:58.747" v="379"/>
        <pc:sldMkLst>
          <pc:docMk/>
          <pc:sldMk cId="1891845127" sldId="2685"/>
        </pc:sldMkLst>
      </pc:sldChg>
      <pc:sldChg chg="modSp mod replTag delTag">
        <pc:chgData name="Pellet, Celia" userId="a667a136-5971-43cf-9196-e81b1a5c59eb" providerId="ADAL" clId="{8A13AACD-D1F1-4A86-9622-DE8A85E7C7E2}" dt="2024-02-02T14:26:05.388" v="396"/>
        <pc:sldMkLst>
          <pc:docMk/>
          <pc:sldMk cId="2772642529" sldId="2686"/>
        </pc:sldMkLst>
        <pc:spChg chg="mod">
          <ac:chgData name="Pellet, Celia" userId="a667a136-5971-43cf-9196-e81b1a5c59eb" providerId="ADAL" clId="{8A13AACD-D1F1-4A86-9622-DE8A85E7C7E2}" dt="2024-02-02T14:22:53.651" v="205" actId="27636"/>
          <ac:spMkLst>
            <pc:docMk/>
            <pc:sldMk cId="2772642529" sldId="2686"/>
            <ac:spMk id="3" creationId="{596F663D-C1D0-3D44-509B-51A39AA45A8F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2772642529" sldId="2686"/>
            <ac:spMk id="4" creationId="{139ECC43-36A9-13CD-0F43-33596E93C6CA}"/>
          </ac:spMkLst>
        </pc:spChg>
      </pc:sldChg>
      <pc:sldChg chg="modSp del replTag delTag">
        <pc:chgData name="Pellet, Celia" userId="a667a136-5971-43cf-9196-e81b1a5c59eb" providerId="ADAL" clId="{8A13AACD-D1F1-4A86-9622-DE8A85E7C7E2}" dt="2024-02-02T14:26:24.092" v="414" actId="47"/>
        <pc:sldMkLst>
          <pc:docMk/>
          <pc:sldMk cId="4052139626" sldId="2699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4052139626" sldId="2699"/>
            <ac:spMk id="2" creationId="{6ECE0A7A-A34B-47F6-91E6-42A62B837CCA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4052139626" sldId="2699"/>
            <ac:spMk id="3" creationId="{6ACF9278-D1C8-8C93-3B0B-62963BD70A39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4052139626" sldId="2699"/>
            <ac:spMk id="5" creationId="{53D287C0-E588-E590-C259-A127D144FAC5}"/>
          </ac:spMkLst>
        </pc:spChg>
        <pc:graphicFrameChg chg="mod">
          <ac:chgData name="Pellet, Celia" userId="a667a136-5971-43cf-9196-e81b1a5c59eb" providerId="ADAL" clId="{8A13AACD-D1F1-4A86-9622-DE8A85E7C7E2}" dt="2024-02-02T14:22:53.458" v="182"/>
          <ac:graphicFrameMkLst>
            <pc:docMk/>
            <pc:sldMk cId="4052139626" sldId="2699"/>
            <ac:graphicFrameMk id="4" creationId="{082A6E96-4AC8-4218-99EC-8F99AE6D51D3}"/>
          </ac:graphicFrameMkLst>
        </pc:graphicFrameChg>
      </pc:sldChg>
      <pc:sldChg chg="replTag delTag">
        <pc:chgData name="Pellet, Celia" userId="a667a136-5971-43cf-9196-e81b1a5c59eb" providerId="ADAL" clId="{8A13AACD-D1F1-4A86-9622-DE8A85E7C7E2}" dt="2024-02-02T14:25:59.358" v="381"/>
        <pc:sldMkLst>
          <pc:docMk/>
          <pc:sldMk cId="2837001085" sldId="2721"/>
        </pc:sldMkLst>
      </pc:sldChg>
      <pc:sldChg chg="modSp replTag delTag">
        <pc:chgData name="Pellet, Celia" userId="a667a136-5971-43cf-9196-e81b1a5c59eb" providerId="ADAL" clId="{8A13AACD-D1F1-4A86-9622-DE8A85E7C7E2}" dt="2024-02-02T14:26:01.021" v="387"/>
        <pc:sldMkLst>
          <pc:docMk/>
          <pc:sldMk cId="3642705216" sldId="2722"/>
        </pc:sldMkLst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42705216" sldId="2722"/>
            <ac:spMk id="9" creationId="{9F20E4AA-7908-2216-02E7-6920F535D24E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42705216" sldId="2722"/>
            <ac:spMk id="10" creationId="{AF4C519E-1B37-5AFE-A559-2C1427167F80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42705216" sldId="2722"/>
            <ac:spMk id="11" creationId="{FB5B9D96-C5EB-0DDE-F0DB-CD970AAD85FE}"/>
          </ac:spMkLst>
        </pc:spChg>
        <pc:spChg chg="mod">
          <ac:chgData name="Pellet, Celia" userId="a667a136-5971-43cf-9196-e81b1a5c59eb" providerId="ADAL" clId="{8A13AACD-D1F1-4A86-9622-DE8A85E7C7E2}" dt="2024-02-02T14:22:53.458" v="182"/>
          <ac:spMkLst>
            <pc:docMk/>
            <pc:sldMk cId="3642705216" sldId="2722"/>
            <ac:spMk id="12" creationId="{534B1CF7-0FD9-C68D-9287-0B33B65D12C4}"/>
          </ac:spMkLst>
        </pc:spChg>
      </pc:sldChg>
      <pc:sldMasterChg chg="modSp mod replTag delTag modSldLayout">
        <pc:chgData name="Pellet, Celia" userId="a667a136-5971-43cf-9196-e81b1a5c59eb" providerId="ADAL" clId="{8A13AACD-D1F1-4A86-9622-DE8A85E7C7E2}" dt="2024-02-02T14:22:52.997" v="181"/>
        <pc:sldMasterMkLst>
          <pc:docMk/>
          <pc:sldMasterMk cId="3452108936" sldId="2147483648"/>
        </pc:sldMasterMkLst>
        <pc:picChg chg="mod">
          <ac:chgData name="Pellet, Celia" userId="a667a136-5971-43cf-9196-e81b1a5c59eb" providerId="ADAL" clId="{8A13AACD-D1F1-4A86-9622-DE8A85E7C7E2}" dt="2024-02-02T14:22:07.555" v="134" actId="14826"/>
          <ac:picMkLst>
            <pc:docMk/>
            <pc:sldMasterMk cId="3452108936" sldId="2147483648"/>
            <ac:picMk id="4" creationId="{E86A9BE3-A8E7-2AF9-D9E2-3FAFCE779165}"/>
          </ac:picMkLst>
        </pc:picChg>
        <pc:sldLayoutChg chg="replTag">
          <pc:chgData name="Pellet, Celia" userId="a667a136-5971-43cf-9196-e81b1a5c59eb" providerId="ADAL" clId="{8A13AACD-D1F1-4A86-9622-DE8A85E7C7E2}" dt="2024-02-02T14:22:11.042" v="138"/>
          <pc:sldLayoutMkLst>
            <pc:docMk/>
            <pc:sldMasterMk cId="3452108936" sldId="2147483648"/>
            <pc:sldLayoutMk cId="2682314598" sldId="2147483717"/>
          </pc:sldLayoutMkLst>
        </pc:sldLayoutChg>
        <pc:sldLayoutChg chg="replTag">
          <pc:chgData name="Pellet, Celia" userId="a667a136-5971-43cf-9196-e81b1a5c59eb" providerId="ADAL" clId="{8A13AACD-D1F1-4A86-9622-DE8A85E7C7E2}" dt="2024-02-02T14:22:10.507" v="137"/>
          <pc:sldLayoutMkLst>
            <pc:docMk/>
            <pc:sldMasterMk cId="3626532057" sldId="2147483732"/>
            <pc:sldLayoutMk cId="3864113316" sldId="2147483718"/>
          </pc:sldLayoutMkLst>
        </pc:sldLayoutChg>
        <pc:sldLayoutChg chg="replTag">
          <pc:chgData name="Pellet, Celia" userId="a667a136-5971-43cf-9196-e81b1a5c59eb" providerId="ADAL" clId="{8A13AACD-D1F1-4A86-9622-DE8A85E7C7E2}" dt="2024-02-02T14:22:09.979" v="136"/>
          <pc:sldLayoutMkLst>
            <pc:docMk/>
            <pc:sldMasterMk cId="3626532057" sldId="2147483732"/>
            <pc:sldLayoutMk cId="1278066116" sldId="2147483719"/>
          </pc:sldLayoutMkLst>
        </pc:sldLayoutChg>
        <pc:sldLayoutChg chg="replTag">
          <pc:chgData name="Pellet, Celia" userId="a667a136-5971-43cf-9196-e81b1a5c59eb" providerId="ADAL" clId="{8A13AACD-D1F1-4A86-9622-DE8A85E7C7E2}" dt="2024-02-02T14:22:08.969" v="135"/>
          <pc:sldLayoutMkLst>
            <pc:docMk/>
            <pc:sldMasterMk cId="3452108936" sldId="2147483648"/>
            <pc:sldLayoutMk cId="3101678622" sldId="2147483740"/>
          </pc:sldLayoutMkLst>
        </pc:sldLayoutChg>
        <pc:sldLayoutChg chg="replTag">
          <pc:chgData name="Pellet, Celia" userId="a667a136-5971-43cf-9196-e81b1a5c59eb" providerId="ADAL" clId="{8A13AACD-D1F1-4A86-9622-DE8A85E7C7E2}" dt="2024-02-02T14:22:19.329" v="152"/>
          <pc:sldLayoutMkLst>
            <pc:docMk/>
            <pc:sldMasterMk cId="3452108936" sldId="2147483648"/>
            <pc:sldLayoutMk cId="1706048212" sldId="2147483741"/>
          </pc:sldLayoutMkLst>
        </pc:sldLayoutChg>
        <pc:sldLayoutChg chg="replTag">
          <pc:chgData name="Pellet, Celia" userId="a667a136-5971-43cf-9196-e81b1a5c59eb" providerId="ADAL" clId="{8A13AACD-D1F1-4A86-9622-DE8A85E7C7E2}" dt="2024-02-02T14:22:37.296" v="172"/>
          <pc:sldLayoutMkLst>
            <pc:docMk/>
            <pc:sldMasterMk cId="3452108936" sldId="2147483648"/>
            <pc:sldLayoutMk cId="3375419285" sldId="2147483742"/>
          </pc:sldLayoutMkLst>
        </pc:sldLayoutChg>
      </pc:sldMasterChg>
      <pc:sldMasterChg chg="del replTag delTag delSldLayout modSldLayout">
        <pc:chgData name="Pellet, Celia" userId="a667a136-5971-43cf-9196-e81b1a5c59eb" providerId="ADAL" clId="{8A13AACD-D1F1-4A86-9622-DE8A85E7C7E2}" dt="2024-02-02T14:22:17.554" v="148" actId="2696"/>
        <pc:sldMasterMkLst>
          <pc:docMk/>
          <pc:sldMasterMk cId="1497039940" sldId="2147483709"/>
        </pc:sldMasterMkLst>
        <pc:sldLayoutChg chg="del">
          <pc:chgData name="Pellet, Celia" userId="a667a136-5971-43cf-9196-e81b1a5c59eb" providerId="ADAL" clId="{8A13AACD-D1F1-4A86-9622-DE8A85E7C7E2}" dt="2024-02-02T14:22:17.522" v="145" actId="2696"/>
          <pc:sldLayoutMkLst>
            <pc:docMk/>
            <pc:sldMasterMk cId="1497039940" sldId="2147483709"/>
            <pc:sldLayoutMk cId="506702601" sldId="2147483710"/>
          </pc:sldLayoutMkLst>
        </pc:sldLayoutChg>
        <pc:sldLayoutChg chg="del replTag">
          <pc:chgData name="Pellet, Celia" userId="a667a136-5971-43cf-9196-e81b1a5c59eb" providerId="ADAL" clId="{8A13AACD-D1F1-4A86-9622-DE8A85E7C7E2}" dt="2024-02-02T14:22:17.539" v="147" actId="2696"/>
          <pc:sldLayoutMkLst>
            <pc:docMk/>
            <pc:sldMasterMk cId="1497039940" sldId="2147483709"/>
            <pc:sldLayoutMk cId="3463376278" sldId="2147483711"/>
          </pc:sldLayoutMkLst>
        </pc:sldLayoutChg>
        <pc:sldLayoutChg chg="del replTag">
          <pc:chgData name="Pellet, Celia" userId="a667a136-5971-43cf-9196-e81b1a5c59eb" providerId="ADAL" clId="{8A13AACD-D1F1-4A86-9622-DE8A85E7C7E2}" dt="2024-02-02T14:22:17.530" v="146" actId="2696"/>
          <pc:sldLayoutMkLst>
            <pc:docMk/>
            <pc:sldMasterMk cId="1497039940" sldId="2147483709"/>
            <pc:sldLayoutMk cId="1564074321" sldId="2147483716"/>
          </pc:sldLayoutMkLst>
        </pc:sldLayoutChg>
      </pc:sldMasterChg>
      <pc:sldMasterChg chg="replTag">
        <pc:chgData name="Pellet, Celia" userId="a667a136-5971-43cf-9196-e81b1a5c59eb" providerId="ADAL" clId="{8A13AACD-D1F1-4A86-9622-DE8A85E7C7E2}" dt="2024-02-02T14:22:17.568" v="149"/>
        <pc:sldMasterMkLst>
          <pc:docMk/>
          <pc:sldMasterMk cId="157613210" sldId="2147483713"/>
        </pc:sldMasterMkLst>
      </pc:sldMasterChg>
      <pc:sldMasterChg chg="replTag modSldLayout">
        <pc:chgData name="Pellet, Celia" userId="a667a136-5971-43cf-9196-e81b1a5c59eb" providerId="ADAL" clId="{8A13AACD-D1F1-4A86-9622-DE8A85E7C7E2}" dt="2024-02-02T14:22:34.984" v="170"/>
        <pc:sldMasterMkLst>
          <pc:docMk/>
          <pc:sldMasterMk cId="1338020646" sldId="2147483722"/>
        </pc:sldMasterMkLst>
        <pc:sldLayoutChg chg="replTag">
          <pc:chgData name="Pellet, Celia" userId="a667a136-5971-43cf-9196-e81b1a5c59eb" providerId="ADAL" clId="{8A13AACD-D1F1-4A86-9622-DE8A85E7C7E2}" dt="2024-02-02T14:21:59.616" v="122"/>
          <pc:sldLayoutMkLst>
            <pc:docMk/>
            <pc:sldMasterMk cId="1338020646" sldId="2147483722"/>
            <pc:sldLayoutMk cId="3180922716" sldId="2147483730"/>
          </pc:sldLayoutMkLst>
        </pc:sldLayoutChg>
      </pc:sldMasterChg>
      <pc:sldMasterChg chg="addSp delSp modSp mod replTag delTag modSldLayout">
        <pc:chgData name="Pellet, Celia" userId="a667a136-5971-43cf-9196-e81b1a5c59eb" providerId="ADAL" clId="{8A13AACD-D1F1-4A86-9622-DE8A85E7C7E2}" dt="2024-02-02T14:25:47.433" v="365"/>
        <pc:sldMasterMkLst>
          <pc:docMk/>
          <pc:sldMasterMk cId="3626532057" sldId="2147483732"/>
        </pc:sldMasterMkLst>
        <pc:picChg chg="del mod">
          <ac:chgData name="Pellet, Celia" userId="a667a136-5971-43cf-9196-e81b1a5c59eb" providerId="ADAL" clId="{8A13AACD-D1F1-4A86-9622-DE8A85E7C7E2}" dt="2024-02-02T14:25:46.205" v="362" actId="478"/>
          <ac:picMkLst>
            <pc:docMk/>
            <pc:sldMasterMk cId="3626532057" sldId="2147483732"/>
            <ac:picMk id="4" creationId="{EB3FFF36-C7CA-6C78-161F-132934679D15}"/>
          </ac:picMkLst>
        </pc:picChg>
        <pc:picChg chg="add mod">
          <ac:chgData name="Pellet, Celia" userId="a667a136-5971-43cf-9196-e81b1a5c59eb" providerId="ADAL" clId="{8A13AACD-D1F1-4A86-9622-DE8A85E7C7E2}" dt="2024-02-02T14:25:46.466" v="363"/>
          <ac:picMkLst>
            <pc:docMk/>
            <pc:sldMasterMk cId="3626532057" sldId="2147483732"/>
            <ac:picMk id="6" creationId="{BFDF3FDE-07F1-6D01-A185-E187E35A6923}"/>
          </ac:picMkLst>
        </pc:picChg>
        <pc:sldLayoutChg chg="replTag delTag">
          <pc:chgData name="Pellet, Celia" userId="a667a136-5971-43cf-9196-e81b1a5c59eb" providerId="ADAL" clId="{8A13AACD-D1F1-4A86-9622-DE8A85E7C7E2}" dt="2024-02-02T14:25:38.409" v="343"/>
          <pc:sldLayoutMkLst>
            <pc:docMk/>
            <pc:sldMasterMk cId="3626532057" sldId="2147483732"/>
            <pc:sldLayoutMk cId="1951374906" sldId="2147483652"/>
          </pc:sldLayoutMkLst>
        </pc:sldLayoutChg>
        <pc:sldLayoutChg chg="replTag delTag">
          <pc:chgData name="Pellet, Celia" userId="a667a136-5971-43cf-9196-e81b1a5c59eb" providerId="ADAL" clId="{8A13AACD-D1F1-4A86-9622-DE8A85E7C7E2}" dt="2024-02-02T14:23:51.283" v="310"/>
          <pc:sldLayoutMkLst>
            <pc:docMk/>
            <pc:sldMasterMk cId="3626532057" sldId="2147483732"/>
            <pc:sldLayoutMk cId="718176021" sldId="2147483656"/>
          </pc:sldLayoutMkLst>
        </pc:sldLayoutChg>
        <pc:sldLayoutChg chg="addSp delSp modSp mod replTag delTag">
          <pc:chgData name="Pellet, Celia" userId="a667a136-5971-43cf-9196-e81b1a5c59eb" providerId="ADAL" clId="{8A13AACD-D1F1-4A86-9622-DE8A85E7C7E2}" dt="2024-02-02T14:25:39.173" v="345"/>
          <pc:sldLayoutMkLst>
            <pc:docMk/>
            <pc:sldMasterMk cId="3626532057" sldId="2147483732"/>
            <pc:sldLayoutMk cId="943554320" sldId="2147483670"/>
          </pc:sldLayoutMkLst>
          <pc:spChg chg="del">
            <ac:chgData name="Pellet, Celia" userId="a667a136-5971-43cf-9196-e81b1a5c59eb" providerId="ADAL" clId="{8A13AACD-D1F1-4A86-9622-DE8A85E7C7E2}" dt="2024-02-02T14:23:37.257" v="273" actId="478"/>
            <ac:spMkLst>
              <pc:docMk/>
              <pc:sldMasterMk cId="3626532057" sldId="2147483732"/>
              <pc:sldLayoutMk cId="943554320" sldId="2147483670"/>
              <ac:spMk id="2" creationId="{C09B5792-7A2A-6DAE-00F3-3B12214DADDF}"/>
            </ac:spMkLst>
          </pc:spChg>
          <pc:spChg chg="add mod">
            <ac:chgData name="Pellet, Celia" userId="a667a136-5971-43cf-9196-e81b1a5c59eb" providerId="ADAL" clId="{8A13AACD-D1F1-4A86-9622-DE8A85E7C7E2}" dt="2024-02-02T14:23:37.483" v="274"/>
            <ac:spMkLst>
              <pc:docMk/>
              <pc:sldMasterMk cId="3626532057" sldId="2147483732"/>
              <pc:sldLayoutMk cId="943554320" sldId="2147483670"/>
              <ac:spMk id="3" creationId="{67188403-B38B-0E09-665D-3CBD2DE460EB}"/>
            </ac:spMkLst>
          </pc:spChg>
        </pc:sldLayoutChg>
        <pc:sldLayoutChg chg="replTag delTag">
          <pc:chgData name="Pellet, Celia" userId="a667a136-5971-43cf-9196-e81b1a5c59eb" providerId="ADAL" clId="{8A13AACD-D1F1-4A86-9622-DE8A85E7C7E2}" dt="2024-02-02T14:23:50.694" v="306"/>
          <pc:sldLayoutMkLst>
            <pc:docMk/>
            <pc:sldMasterMk cId="3626532057" sldId="2147483732"/>
            <pc:sldLayoutMk cId="3864113316" sldId="2147483718"/>
          </pc:sldLayoutMkLst>
        </pc:sldLayoutChg>
        <pc:sldLayoutChg chg="replTag delTag">
          <pc:chgData name="Pellet, Celia" userId="a667a136-5971-43cf-9196-e81b1a5c59eb" providerId="ADAL" clId="{8A13AACD-D1F1-4A86-9622-DE8A85E7C7E2}" dt="2024-02-02T14:23:50.368" v="304"/>
          <pc:sldLayoutMkLst>
            <pc:docMk/>
            <pc:sldMasterMk cId="3626532057" sldId="2147483732"/>
            <pc:sldLayoutMk cId="1278066116" sldId="2147483719"/>
          </pc:sldLayoutMkLst>
        </pc:sldLayoutChg>
        <pc:sldLayoutChg chg="addSp delSp modSp mod replTag delTag">
          <pc:chgData name="Pellet, Celia" userId="a667a136-5971-43cf-9196-e81b1a5c59eb" providerId="ADAL" clId="{8A13AACD-D1F1-4A86-9622-DE8A85E7C7E2}" dt="2024-02-02T14:23:51.025" v="308"/>
          <pc:sldLayoutMkLst>
            <pc:docMk/>
            <pc:sldMasterMk cId="3626532057" sldId="2147483732"/>
            <pc:sldLayoutMk cId="1482439230" sldId="2147483721"/>
          </pc:sldLayoutMkLst>
          <pc:spChg chg="del">
            <ac:chgData name="Pellet, Celia" userId="a667a136-5971-43cf-9196-e81b1a5c59eb" providerId="ADAL" clId="{8A13AACD-D1F1-4A86-9622-DE8A85E7C7E2}" dt="2024-02-02T14:23:32.345" v="265" actId="478"/>
            <ac:spMkLst>
              <pc:docMk/>
              <pc:sldMasterMk cId="3626532057" sldId="2147483732"/>
              <pc:sldLayoutMk cId="1482439230" sldId="2147483721"/>
              <ac:spMk id="3" creationId="{B63D7E57-8D01-421C-C37C-F515E09C26E8}"/>
            </ac:spMkLst>
          </pc:spChg>
          <pc:spChg chg="add mod">
            <ac:chgData name="Pellet, Celia" userId="a667a136-5971-43cf-9196-e81b1a5c59eb" providerId="ADAL" clId="{8A13AACD-D1F1-4A86-9622-DE8A85E7C7E2}" dt="2024-02-02T14:23:32.512" v="266"/>
            <ac:spMkLst>
              <pc:docMk/>
              <pc:sldMasterMk cId="3626532057" sldId="2147483732"/>
              <pc:sldLayoutMk cId="1482439230" sldId="2147483721"/>
              <ac:spMk id="5" creationId="{1E8C2BE2-634C-09CD-B273-9248CB5B1B0C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47.794" v="288"/>
          <pc:sldLayoutMkLst>
            <pc:docMk/>
            <pc:sldMasterMk cId="3626532057" sldId="2147483732"/>
            <pc:sldLayoutMk cId="3184136060" sldId="2147483733"/>
          </pc:sldLayoutMkLst>
          <pc:spChg chg="del">
            <ac:chgData name="Pellet, Celia" userId="a667a136-5971-43cf-9196-e81b1a5c59eb" providerId="ADAL" clId="{8A13AACD-D1F1-4A86-9622-DE8A85E7C7E2}" dt="2024-02-02T14:21:41.100" v="105" actId="478"/>
            <ac:spMkLst>
              <pc:docMk/>
              <pc:sldMasterMk cId="3626532057" sldId="2147483732"/>
              <pc:sldLayoutMk cId="3184136060" sldId="2147483733"/>
              <ac:spMk id="2" creationId="{C9471ACC-4063-A49D-696B-B577D807FB9B}"/>
            </ac:spMkLst>
          </pc:spChg>
          <pc:spChg chg="add mod">
            <ac:chgData name="Pellet, Celia" userId="a667a136-5971-43cf-9196-e81b1a5c59eb" providerId="ADAL" clId="{8A13AACD-D1F1-4A86-9622-DE8A85E7C7E2}" dt="2024-02-02T14:21:41.320" v="106"/>
            <ac:spMkLst>
              <pc:docMk/>
              <pc:sldMasterMk cId="3626532057" sldId="2147483732"/>
              <pc:sldLayoutMk cId="3184136060" sldId="2147483733"/>
              <ac:spMk id="4" creationId="{9336F7AE-374F-D8FC-1DD8-978FC440BDB4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48.118" v="290"/>
          <pc:sldLayoutMkLst>
            <pc:docMk/>
            <pc:sldMasterMk cId="3626532057" sldId="2147483732"/>
            <pc:sldLayoutMk cId="1365056799" sldId="2147483734"/>
          </pc:sldLayoutMkLst>
          <pc:spChg chg="del">
            <ac:chgData name="Pellet, Celia" userId="a667a136-5971-43cf-9196-e81b1a5c59eb" providerId="ADAL" clId="{8A13AACD-D1F1-4A86-9622-DE8A85E7C7E2}" dt="2024-02-02T14:21:43.723" v="111" actId="478"/>
            <ac:spMkLst>
              <pc:docMk/>
              <pc:sldMasterMk cId="3626532057" sldId="2147483732"/>
              <pc:sldLayoutMk cId="1365056799" sldId="2147483734"/>
              <ac:spMk id="2" creationId="{79F551FC-A4C0-55B8-D8F4-0637955AD5BF}"/>
            </ac:spMkLst>
          </pc:spChg>
          <pc:spChg chg="add mod">
            <ac:chgData name="Pellet, Celia" userId="a667a136-5971-43cf-9196-e81b1a5c59eb" providerId="ADAL" clId="{8A13AACD-D1F1-4A86-9622-DE8A85E7C7E2}" dt="2024-02-02T14:21:43.918" v="112"/>
            <ac:spMkLst>
              <pc:docMk/>
              <pc:sldMasterMk cId="3626532057" sldId="2147483732"/>
              <pc:sldLayoutMk cId="1365056799" sldId="2147483734"/>
              <ac:spMk id="4" creationId="{99062208-3855-D8B6-D0A5-4C6FED908CA1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48.446" v="292"/>
          <pc:sldLayoutMkLst>
            <pc:docMk/>
            <pc:sldMasterMk cId="3626532057" sldId="2147483732"/>
            <pc:sldLayoutMk cId="2666943347" sldId="2147483735"/>
          </pc:sldLayoutMkLst>
          <pc:spChg chg="del">
            <ac:chgData name="Pellet, Celia" userId="a667a136-5971-43cf-9196-e81b1a5c59eb" providerId="ADAL" clId="{8A13AACD-D1F1-4A86-9622-DE8A85E7C7E2}" dt="2024-02-02T14:21:46.601" v="116" actId="478"/>
            <ac:spMkLst>
              <pc:docMk/>
              <pc:sldMasterMk cId="3626532057" sldId="2147483732"/>
              <pc:sldLayoutMk cId="2666943347" sldId="2147483735"/>
              <ac:spMk id="2" creationId="{ACE31110-0CFC-478A-E04B-7CC893C4C4CE}"/>
            </ac:spMkLst>
          </pc:spChg>
          <pc:spChg chg="add mod">
            <ac:chgData name="Pellet, Celia" userId="a667a136-5971-43cf-9196-e81b1a5c59eb" providerId="ADAL" clId="{8A13AACD-D1F1-4A86-9622-DE8A85E7C7E2}" dt="2024-02-02T14:21:46.869" v="117"/>
            <ac:spMkLst>
              <pc:docMk/>
              <pc:sldMasterMk cId="3626532057" sldId="2147483732"/>
              <pc:sldLayoutMk cId="2666943347" sldId="2147483735"/>
              <ac:spMk id="3" creationId="{3A46E336-6D91-3238-6AC9-163694443EAB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48.755" v="294"/>
          <pc:sldLayoutMkLst>
            <pc:docMk/>
            <pc:sldMasterMk cId="3626532057" sldId="2147483732"/>
            <pc:sldLayoutMk cId="568267996" sldId="2147483743"/>
          </pc:sldLayoutMkLst>
          <pc:spChg chg="add del mod">
            <ac:chgData name="Pellet, Celia" userId="a667a136-5971-43cf-9196-e81b1a5c59eb" providerId="ADAL" clId="{8A13AACD-D1F1-4A86-9622-DE8A85E7C7E2}" dt="2024-02-02T14:23:06.359" v="221" actId="478"/>
            <ac:spMkLst>
              <pc:docMk/>
              <pc:sldMasterMk cId="3626532057" sldId="2147483732"/>
              <pc:sldLayoutMk cId="568267996" sldId="2147483743"/>
              <ac:spMk id="5" creationId="{88AA6A34-6ADA-97A4-EA04-1F0453FAB702}"/>
            </ac:spMkLst>
          </pc:spChg>
          <pc:spChg chg="add del mod">
            <ac:chgData name="Pellet, Celia" userId="a667a136-5971-43cf-9196-e81b1a5c59eb" providerId="ADAL" clId="{8A13AACD-D1F1-4A86-9622-DE8A85E7C7E2}" dt="2024-02-02T14:23:15.016" v="225" actId="478"/>
            <ac:spMkLst>
              <pc:docMk/>
              <pc:sldMasterMk cId="3626532057" sldId="2147483732"/>
              <pc:sldLayoutMk cId="568267996" sldId="2147483743"/>
              <ac:spMk id="6" creationId="{BB7AE047-9B7A-B5C9-84FA-390C6AFC75D9}"/>
            </ac:spMkLst>
          </pc:spChg>
          <pc:spChg chg="add mod">
            <ac:chgData name="Pellet, Celia" userId="a667a136-5971-43cf-9196-e81b1a5c59eb" providerId="ADAL" clId="{8A13AACD-D1F1-4A86-9622-DE8A85E7C7E2}" dt="2024-02-02T14:23:19.511" v="236"/>
            <ac:spMkLst>
              <pc:docMk/>
              <pc:sldMasterMk cId="3626532057" sldId="2147483732"/>
              <pc:sldLayoutMk cId="568267996" sldId="2147483743"/>
              <ac:spMk id="8" creationId="{E275C47A-34B9-1799-E019-93322ED0233E}"/>
            </ac:spMkLst>
          </pc:spChg>
          <pc:spChg chg="del mod">
            <ac:chgData name="Pellet, Celia" userId="a667a136-5971-43cf-9196-e81b1a5c59eb" providerId="ADAL" clId="{8A13AACD-D1F1-4A86-9622-DE8A85E7C7E2}" dt="2024-02-02T14:23:12.542" v="224" actId="478"/>
            <ac:spMkLst>
              <pc:docMk/>
              <pc:sldMasterMk cId="3626532057" sldId="2147483732"/>
              <pc:sldLayoutMk cId="568267996" sldId="2147483743"/>
              <ac:spMk id="9" creationId="{C1B61694-9B8A-B2B5-42CC-D8155238F81E}"/>
            </ac:spMkLst>
          </pc:spChg>
        </pc:sldLayoutChg>
        <pc:sldLayoutChg chg="replTag delTag">
          <pc:chgData name="Pellet, Celia" userId="a667a136-5971-43cf-9196-e81b1a5c59eb" providerId="ADAL" clId="{8A13AACD-D1F1-4A86-9622-DE8A85E7C7E2}" dt="2024-02-02T14:23:49.036" v="296"/>
          <pc:sldLayoutMkLst>
            <pc:docMk/>
            <pc:sldMasterMk cId="3626532057" sldId="2147483732"/>
            <pc:sldLayoutMk cId="3526379961" sldId="2147483744"/>
          </pc:sldLayoutMkLst>
        </pc:sldLayoutChg>
        <pc:sldLayoutChg chg="addSp delSp modSp mod replTag delTag">
          <pc:chgData name="Pellet, Celia" userId="a667a136-5971-43cf-9196-e81b1a5c59eb" providerId="ADAL" clId="{8A13AACD-D1F1-4A86-9622-DE8A85E7C7E2}" dt="2024-02-02T14:23:49.312" v="298"/>
          <pc:sldLayoutMkLst>
            <pc:docMk/>
            <pc:sldMasterMk cId="3626532057" sldId="2147483732"/>
            <pc:sldLayoutMk cId="2438192666" sldId="2147483745"/>
          </pc:sldLayoutMkLst>
          <pc:spChg chg="del">
            <ac:chgData name="Pellet, Celia" userId="a667a136-5971-43cf-9196-e81b1a5c59eb" providerId="ADAL" clId="{8A13AACD-D1F1-4A86-9622-DE8A85E7C7E2}" dt="2024-02-02T14:23:42.970" v="281" actId="478"/>
            <ac:spMkLst>
              <pc:docMk/>
              <pc:sldMasterMk cId="3626532057" sldId="2147483732"/>
              <pc:sldLayoutMk cId="2438192666" sldId="2147483745"/>
              <ac:spMk id="2" creationId="{A2D2E0F0-750E-4C20-329B-11F6CC58B571}"/>
            </ac:spMkLst>
          </pc:spChg>
          <pc:spChg chg="add mod">
            <ac:chgData name="Pellet, Celia" userId="a667a136-5971-43cf-9196-e81b1a5c59eb" providerId="ADAL" clId="{8A13AACD-D1F1-4A86-9622-DE8A85E7C7E2}" dt="2024-02-02T14:23:43.236" v="282"/>
            <ac:spMkLst>
              <pc:docMk/>
              <pc:sldMasterMk cId="3626532057" sldId="2147483732"/>
              <pc:sldLayoutMk cId="2438192666" sldId="2147483745"/>
              <ac:spMk id="5" creationId="{89ABFE85-DFF7-01F9-B40F-1F3F88BD12E0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49.709" v="300"/>
          <pc:sldLayoutMkLst>
            <pc:docMk/>
            <pc:sldMasterMk cId="3626532057" sldId="2147483732"/>
            <pc:sldLayoutMk cId="2997328798" sldId="2147483746"/>
          </pc:sldLayoutMkLst>
          <pc:spChg chg="del">
            <ac:chgData name="Pellet, Celia" userId="a667a136-5971-43cf-9196-e81b1a5c59eb" providerId="ADAL" clId="{8A13AACD-D1F1-4A86-9622-DE8A85E7C7E2}" dt="2024-02-02T14:23:24.143" v="247" actId="478"/>
            <ac:spMkLst>
              <pc:docMk/>
              <pc:sldMasterMk cId="3626532057" sldId="2147483732"/>
              <pc:sldLayoutMk cId="2997328798" sldId="2147483746"/>
              <ac:spMk id="2" creationId="{3508041E-4289-E08B-9404-D63C9776811B}"/>
            </ac:spMkLst>
          </pc:spChg>
          <pc:spChg chg="add mod">
            <ac:chgData name="Pellet, Celia" userId="a667a136-5971-43cf-9196-e81b1a5c59eb" providerId="ADAL" clId="{8A13AACD-D1F1-4A86-9622-DE8A85E7C7E2}" dt="2024-02-02T14:23:24.515" v="248"/>
            <ac:spMkLst>
              <pc:docMk/>
              <pc:sldMasterMk cId="3626532057" sldId="2147483732"/>
              <pc:sldLayoutMk cId="2997328798" sldId="2147483746"/>
              <ac:spMk id="4" creationId="{99A328B6-737A-1B17-C49A-1CDEADFA3790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3:50.043" v="302"/>
          <pc:sldLayoutMkLst>
            <pc:docMk/>
            <pc:sldMasterMk cId="3626532057" sldId="2147483732"/>
            <pc:sldLayoutMk cId="2473017742" sldId="2147483747"/>
          </pc:sldLayoutMkLst>
          <pc:spChg chg="del">
            <ac:chgData name="Pellet, Celia" userId="a667a136-5971-43cf-9196-e81b1a5c59eb" providerId="ADAL" clId="{8A13AACD-D1F1-4A86-9622-DE8A85E7C7E2}" dt="2024-02-02T14:23:27.590" v="253" actId="478"/>
            <ac:spMkLst>
              <pc:docMk/>
              <pc:sldMasterMk cId="3626532057" sldId="2147483732"/>
              <pc:sldLayoutMk cId="2473017742" sldId="2147483747"/>
              <ac:spMk id="2" creationId="{6B9D670A-4103-370F-C26E-68353B742A49}"/>
            </ac:spMkLst>
          </pc:spChg>
          <pc:spChg chg="add mod">
            <ac:chgData name="Pellet, Celia" userId="a667a136-5971-43cf-9196-e81b1a5c59eb" providerId="ADAL" clId="{8A13AACD-D1F1-4A86-9622-DE8A85E7C7E2}" dt="2024-02-02T14:23:27.764" v="254"/>
            <ac:spMkLst>
              <pc:docMk/>
              <pc:sldMasterMk cId="3626532057" sldId="2147483732"/>
              <pc:sldLayoutMk cId="2473017742" sldId="2147483747"/>
              <ac:spMk id="7" creationId="{E4270529-2371-E16D-5B5E-B19312CCE546}"/>
            </ac:spMkLst>
          </pc:spChg>
        </pc:sldLayoutChg>
      </pc:sldMasterChg>
      <pc:sldMasterChg chg="modSp del mod replTag delTag delSldLayout modSldLayout">
        <pc:chgData name="Pellet, Celia" userId="a667a136-5971-43cf-9196-e81b1a5c59eb" providerId="ADAL" clId="{8A13AACD-D1F1-4A86-9622-DE8A85E7C7E2}" dt="2024-02-02T14:22:24.026" v="159" actId="2696"/>
        <pc:sldMasterMkLst>
          <pc:docMk/>
          <pc:sldMasterMk cId="1191632621" sldId="2147483736"/>
        </pc:sldMasterMkLst>
        <pc:picChg chg="mod">
          <ac:chgData name="Pellet, Celia" userId="a667a136-5971-43cf-9196-e81b1a5c59eb" providerId="ADAL" clId="{8A13AACD-D1F1-4A86-9622-DE8A85E7C7E2}" dt="2024-02-02T14:20:12.557" v="8" actId="14826"/>
          <ac:picMkLst>
            <pc:docMk/>
            <pc:sldMasterMk cId="1191632621" sldId="2147483736"/>
            <ac:picMk id="4" creationId="{2C5BF00B-DFF2-7E34-6C00-7D25F283246E}"/>
          </ac:picMkLst>
        </pc:picChg>
        <pc:sldLayoutChg chg="addSp delSp modSp del mod replTag delTag">
          <pc:chgData name="Pellet, Celia" userId="a667a136-5971-43cf-9196-e81b1a5c59eb" providerId="ADAL" clId="{8A13AACD-D1F1-4A86-9622-DE8A85E7C7E2}" dt="2024-02-02T14:22:24.002" v="157" actId="2696"/>
          <pc:sldLayoutMkLst>
            <pc:docMk/>
            <pc:sldMasterMk cId="1191632621" sldId="2147483736"/>
            <pc:sldLayoutMk cId="448764465" sldId="2147483737"/>
          </pc:sldLayoutMkLst>
          <pc:spChg chg="del">
            <ac:chgData name="Pellet, Celia" userId="a667a136-5971-43cf-9196-e81b1a5c59eb" providerId="ADAL" clId="{8A13AACD-D1F1-4A86-9622-DE8A85E7C7E2}" dt="2024-02-02T14:21:32.815" v="91" actId="478"/>
            <ac:spMkLst>
              <pc:docMk/>
              <pc:sldMasterMk cId="1191632621" sldId="2147483736"/>
              <pc:sldLayoutMk cId="448764465" sldId="2147483737"/>
              <ac:spMk id="2" creationId="{559C6212-6717-3E91-5B24-73F742972672}"/>
            </ac:spMkLst>
          </pc:spChg>
          <pc:spChg chg="add mod">
            <ac:chgData name="Pellet, Celia" userId="a667a136-5971-43cf-9196-e81b1a5c59eb" providerId="ADAL" clId="{8A13AACD-D1F1-4A86-9622-DE8A85E7C7E2}" dt="2024-02-02T14:21:33.055" v="92"/>
            <ac:spMkLst>
              <pc:docMk/>
              <pc:sldMasterMk cId="1191632621" sldId="2147483736"/>
              <pc:sldLayoutMk cId="448764465" sldId="2147483737"/>
              <ac:spMk id="4" creationId="{9859B279-8B17-EEAB-B29B-5A463FE2212A}"/>
            </ac:spMkLst>
          </pc:spChg>
        </pc:sldLayoutChg>
        <pc:sldLayoutChg chg="addSp delSp modSp del mod replTag delTag">
          <pc:chgData name="Pellet, Celia" userId="a667a136-5971-43cf-9196-e81b1a5c59eb" providerId="ADAL" clId="{8A13AACD-D1F1-4A86-9622-DE8A85E7C7E2}" dt="2024-02-02T14:22:24.010" v="158" actId="2696"/>
          <pc:sldLayoutMkLst>
            <pc:docMk/>
            <pc:sldMasterMk cId="1191632621" sldId="2147483736"/>
            <pc:sldLayoutMk cId="615075787" sldId="2147483738"/>
          </pc:sldLayoutMkLst>
          <pc:spChg chg="del">
            <ac:chgData name="Pellet, Celia" userId="a667a136-5971-43cf-9196-e81b1a5c59eb" providerId="ADAL" clId="{8A13AACD-D1F1-4A86-9622-DE8A85E7C7E2}" dt="2024-02-02T14:21:35.967" v="97" actId="478"/>
            <ac:spMkLst>
              <pc:docMk/>
              <pc:sldMasterMk cId="1191632621" sldId="2147483736"/>
              <pc:sldLayoutMk cId="615075787" sldId="2147483738"/>
              <ac:spMk id="2" creationId="{956464B9-6322-A7A7-5D59-B59C680D471B}"/>
            </ac:spMkLst>
          </pc:spChg>
          <pc:spChg chg="add mod">
            <ac:chgData name="Pellet, Celia" userId="a667a136-5971-43cf-9196-e81b1a5c59eb" providerId="ADAL" clId="{8A13AACD-D1F1-4A86-9622-DE8A85E7C7E2}" dt="2024-02-02T14:21:36.240" v="98"/>
            <ac:spMkLst>
              <pc:docMk/>
              <pc:sldMasterMk cId="1191632621" sldId="2147483736"/>
              <pc:sldLayoutMk cId="615075787" sldId="2147483738"/>
              <ac:spMk id="4" creationId="{ADE0718D-0505-5A4C-41DB-95F84DDE6347}"/>
            </ac:spMkLst>
          </pc:spChg>
        </pc:sldLayoutChg>
      </pc:sldMasterChg>
      <pc:sldMasterChg chg="addSp delSp modSp mod replTag delTag modSldLayout">
        <pc:chgData name="Pellet, Celia" userId="a667a136-5971-43cf-9196-e81b1a5c59eb" providerId="ADAL" clId="{8A13AACD-D1F1-4A86-9622-DE8A85E7C7E2}" dt="2024-02-02T14:25:42.491" v="357"/>
        <pc:sldMasterMkLst>
          <pc:docMk/>
          <pc:sldMasterMk cId="629631385" sldId="2147483739"/>
        </pc:sldMasterMkLst>
        <pc:picChg chg="mod">
          <ac:chgData name="Pellet, Celia" userId="a667a136-5971-43cf-9196-e81b1a5c59eb" providerId="ADAL" clId="{8A13AACD-D1F1-4A86-9622-DE8A85E7C7E2}" dt="2024-02-02T14:25:34.283" v="331" actId="14826"/>
          <ac:picMkLst>
            <pc:docMk/>
            <pc:sldMasterMk cId="629631385" sldId="2147483739"/>
            <ac:picMk id="2" creationId="{EE37709B-E286-D99F-5D64-25352D52AA13}"/>
          </ac:picMkLst>
        </pc:picChg>
        <pc:picChg chg="add del mod">
          <ac:chgData name="Pellet, Celia" userId="a667a136-5971-43cf-9196-e81b1a5c59eb" providerId="ADAL" clId="{8A13AACD-D1F1-4A86-9622-DE8A85E7C7E2}" dt="2024-02-02T14:25:31.550" v="330" actId="21"/>
          <ac:picMkLst>
            <pc:docMk/>
            <pc:sldMasterMk cId="629631385" sldId="2147483739"/>
            <ac:picMk id="4" creationId="{6791DC25-66DF-FD83-E334-FEC8256F12F9}"/>
          </ac:picMkLst>
        </pc:picChg>
        <pc:sldLayoutChg chg="addSp delSp modSp mod replTag delTag">
          <pc:chgData name="Pellet, Celia" userId="a667a136-5971-43cf-9196-e81b1a5c59eb" providerId="ADAL" clId="{8A13AACD-D1F1-4A86-9622-DE8A85E7C7E2}" dt="2024-02-02T14:25:39.670" v="349"/>
          <pc:sldLayoutMkLst>
            <pc:docMk/>
            <pc:sldMasterMk cId="629631385" sldId="2147483739"/>
            <pc:sldLayoutMk cId="3216082533" sldId="2147483660"/>
          </pc:sldLayoutMkLst>
          <pc:spChg chg="add mod">
            <ac:chgData name="Pellet, Celia" userId="a667a136-5971-43cf-9196-e81b1a5c59eb" providerId="ADAL" clId="{8A13AACD-D1F1-4A86-9622-DE8A85E7C7E2}" dt="2024-02-02T14:20:52.527" v="53"/>
            <ac:spMkLst>
              <pc:docMk/>
              <pc:sldMasterMk cId="629631385" sldId="2147483739"/>
              <pc:sldLayoutMk cId="3216082533" sldId="2147483660"/>
              <ac:spMk id="2" creationId="{6A860D94-753A-3A2F-7E41-0B9CBF8BD8A4}"/>
            </ac:spMkLst>
          </pc:spChg>
          <pc:spChg chg="del">
            <ac:chgData name="Pellet, Celia" userId="a667a136-5971-43cf-9196-e81b1a5c59eb" providerId="ADAL" clId="{8A13AACD-D1F1-4A86-9622-DE8A85E7C7E2}" dt="2024-02-02T14:20:25.011" v="26" actId="478"/>
            <ac:spMkLst>
              <pc:docMk/>
              <pc:sldMasterMk cId="629631385" sldId="2147483739"/>
              <pc:sldLayoutMk cId="3216082533" sldId="2147483660"/>
              <ac:spMk id="3" creationId="{DAEA03A7-6EE9-115B-203A-650DCAA45CFB}"/>
            </ac:spMkLst>
          </pc:spChg>
        </pc:sldLayoutChg>
        <pc:sldLayoutChg chg="addSp delSp modSp mod replTag delTag">
          <pc:chgData name="Pellet, Celia" userId="a667a136-5971-43cf-9196-e81b1a5c59eb" providerId="ADAL" clId="{8A13AACD-D1F1-4A86-9622-DE8A85E7C7E2}" dt="2024-02-02T14:25:39.885" v="351"/>
          <pc:sldLayoutMkLst>
            <pc:docMk/>
            <pc:sldMasterMk cId="629631385" sldId="2147483739"/>
            <pc:sldLayoutMk cId="3450099002" sldId="2147483661"/>
          </pc:sldLayoutMkLst>
          <pc:spChg chg="mod">
            <ac:chgData name="Pellet, Celia" userId="a667a136-5971-43cf-9196-e81b1a5c59eb" providerId="ADAL" clId="{8A13AACD-D1F1-4A86-9622-DE8A85E7C7E2}" dt="2024-02-02T14:20:49.758" v="50" actId="207"/>
            <ac:spMkLst>
              <pc:docMk/>
              <pc:sldMasterMk cId="629631385" sldId="2147483739"/>
              <pc:sldLayoutMk cId="3450099002" sldId="2147483661"/>
              <ac:spMk id="2" creationId="{AB857EE5-CEE8-CC44-A434-F50FD27CF889}"/>
            </ac:spMkLst>
          </pc:spChg>
          <pc:picChg chg="add del">
            <ac:chgData name="Pellet, Celia" userId="a667a136-5971-43cf-9196-e81b1a5c59eb" providerId="ADAL" clId="{8A13AACD-D1F1-4A86-9622-DE8A85E7C7E2}" dt="2024-02-02T14:24:09.507" v="324" actId="478"/>
            <ac:picMkLst>
              <pc:docMk/>
              <pc:sldMasterMk cId="629631385" sldId="2147483739"/>
              <pc:sldLayoutMk cId="3450099002" sldId="2147483661"/>
              <ac:picMk id="1026" creationId="{35C595BA-87D8-0D2A-3248-D18C3BBA1AC4}"/>
            </ac:picMkLst>
          </pc:pic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Tabelle1!$A$2:$A$6</c:f>
              <c:strCache>
                <c:ptCount val="5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  <c:pt idx="4">
                  <c:v>Kategorie 3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B3-41D2-B86A-69059C565245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Tabelle1!$A$2:$A$6</c:f>
              <c:strCache>
                <c:ptCount val="5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  <c:pt idx="4">
                  <c:v>Kategorie 3</c:v>
                </c:pt>
              </c:strCache>
            </c:strRef>
          </c:cat>
          <c:val>
            <c:numRef>
              <c:f>Tabelle1!$C$2:$C$6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B3-41D2-B86A-69059C565245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Tabelle1!$A$2:$A$6</c:f>
              <c:strCache>
                <c:ptCount val="5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  <c:pt idx="4">
                  <c:v>Kategorie 3</c:v>
                </c:pt>
              </c:strCache>
            </c:strRef>
          </c:cat>
          <c:val>
            <c:numRef>
              <c:f>Tabelle1!$D$2:$D$6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B3-41D2-B86A-69059C565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3574808"/>
        <c:axId val="783574024"/>
      </c:barChart>
      <c:catAx>
        <c:axId val="7835748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83574024"/>
        <c:crosses val="autoZero"/>
        <c:auto val="1"/>
        <c:lblAlgn val="ctr"/>
        <c:lblOffset val="100"/>
        <c:noMultiLvlLbl val="0"/>
      </c:catAx>
      <c:valAx>
        <c:axId val="7835740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83574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426-4F8E-BD78-3A79244BC64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8426-4F8E-BD78-3A79244BC64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8426-4F8E-BD78-3A79244BC64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38100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8426-4F8E-BD78-3A79244BC64C}"/>
              </c:ext>
            </c:extLst>
          </c:dPt>
          <c:dLbls>
            <c:delete val="1"/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2nd Qtr</c:v>
                </c:pt>
                <c:pt idx="3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30</c:v>
                </c:pt>
                <c:pt idx="2">
                  <c:v>30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26-4F8E-BD78-3A79244BC6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ln>
      <a:solidFill>
        <a:schemeClr val="lt1">
          <a:hueOff val="0"/>
          <a:satOff val="0"/>
          <a:lumOff val="0"/>
        </a:schemeClr>
      </a:solidFill>
    </a:ln>
  </c:spPr>
  <c:txPr>
    <a:bodyPr/>
    <a:lstStyle/>
    <a:p>
      <a:pPr rtl="0">
        <a:defRPr sz="2400" b="1" baseline="-25000"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Y-Werte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Tabelle1!$A$2:$A$4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Tabelle1!$B$2:$B$4</c:f>
              <c:numCache>
                <c:formatCode>General</c:formatCode>
                <c:ptCount val="3"/>
                <c:pt idx="0">
                  <c:v>2.7</c:v>
                </c:pt>
                <c:pt idx="1">
                  <c:v>3.2</c:v>
                </c:pt>
                <c:pt idx="2">
                  <c:v>0.8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A4A-414B-88BD-5AD8952FEE88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Y-Werte2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Tabelle1!$A$2:$A$4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2.6</c:v>
                </c:pt>
              </c:numCache>
            </c:numRef>
          </c:xVal>
          <c:yVal>
            <c:numRef>
              <c:f>Tabelle1!$C$2:$C$4</c:f>
              <c:numCache>
                <c:formatCode>General</c:formatCode>
                <c:ptCount val="3"/>
                <c:pt idx="0">
                  <c:v>1.7</c:v>
                </c:pt>
                <c:pt idx="1">
                  <c:v>2.2000000000000002</c:v>
                </c:pt>
                <c:pt idx="2">
                  <c:v>3.8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EA4A-414B-88BD-5AD8952FE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83555992"/>
        <c:axId val="783556384"/>
      </c:scatterChart>
      <c:valAx>
        <c:axId val="783555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3556384"/>
        <c:crosses val="autoZero"/>
        <c:crossBetween val="midCat"/>
      </c:valAx>
      <c:valAx>
        <c:axId val="783556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35559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AA1_A919337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8938B72-0CD1-4B6C-8485-07A353C9153B}" authorId="{BE4FD9B9-50BF-DCB1-6772-D9AEE84D53F9}" status="resolved" created="2023-04-18T17:26:47.418" complete="100000">
    <pc:sldMkLst xmlns:pc="http://schemas.microsoft.com/office/powerpoint/2013/main/command">
      <pc:docMk/>
      <pc:sldMk cId="2837001085" sldId="2721"/>
    </pc:sldMkLst>
    <p188:txBody>
      <a:bodyPr/>
      <a:lstStyle/>
      <a:p>
        <a:r>
          <a:rPr lang="en-GB"/>
          <a:t>I prefer this over slide 3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E192EA-4FB5-417A-96F6-B3058A54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D5479-0008-4BFD-BE18-7442B16913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2114D-3A05-4B20-822E-8261653B33D2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D4BE7-9FD8-4D10-87DD-2B2BC23B46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342B2-B657-4BF5-B0C4-8D3FD65073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5079B-D1F0-49DB-8DFB-E06CD09E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472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008D2-43B4-45EB-8E80-36DCF9CD046D}" type="datetimeFigureOut">
              <a:rPr lang="en-US" smtClean="0"/>
              <a:t>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8591F-50F3-4C40-9DA2-D793276CC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94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3259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452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058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364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0513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60123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647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1544D-F39A-4F55-BC21-9BE909A9BACC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0420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itu.int/" TargetMode="External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9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itu.int/" TargetMode="External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itu.int/" TargetMode="External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ge Number_Big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8999926" cy="4067251"/>
          </a:xfrm>
        </p:spPr>
        <p:txBody>
          <a:bodyPr numCol="2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Donec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fringilla</a:t>
            </a:r>
            <a:r>
              <a:rPr lang="en-US" dirty="0"/>
              <a:t> vel,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.</a:t>
            </a:r>
          </a:p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/>
            </a:pPr>
            <a:r>
              <a:rPr lang="en-US" dirty="0"/>
              <a:t>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336F7AE-374F-D8FC-1DD8-978FC440BDB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4136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E364E913-4A6A-4F3B-B209-831A75170B7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2751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2127" y="1258101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add title to this example slide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74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2126" y="2245766"/>
            <a:ext cx="5018229" cy="39209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673CB7-9478-BC42-0017-AD0594FC9F70}"/>
              </a:ext>
            </a:extLst>
          </p:cNvPr>
          <p:cNvSpPr txBox="1"/>
          <p:nvPr userDrawn="1"/>
        </p:nvSpPr>
        <p:spPr>
          <a:xfrm>
            <a:off x="3150995" y="639074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https://academy.itu.int/</a:t>
            </a:r>
            <a:endParaRPr lang="en-US" sz="1400" spc="50" baseline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4113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box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97164" y="1258101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add title to this example slide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381111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81111" y="313371"/>
            <a:ext cx="4554538" cy="308803"/>
          </a:xfrm>
          <a:prstGeom prst="rect">
            <a:avLst/>
          </a:prstGeom>
        </p:spPr>
        <p:txBody>
          <a:bodyPr anchor="ctr"/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97163" y="2245766"/>
            <a:ext cx="5018229" cy="39209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6AFA94-F296-313F-FBDB-6DFA3B536DBA}"/>
              </a:ext>
            </a:extLst>
          </p:cNvPr>
          <p:cNvSpPr/>
          <p:nvPr userDrawn="1"/>
        </p:nvSpPr>
        <p:spPr>
          <a:xfrm>
            <a:off x="0" y="0"/>
            <a:ext cx="6095998" cy="6858000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15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11D37-3C69-559D-22A9-790719AA13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63600" y="2159530"/>
            <a:ext cx="4389438" cy="2179637"/>
          </a:xfrm>
          <a:prstGeom prst="rect">
            <a:avLst/>
          </a:prstGeom>
        </p:spPr>
        <p:txBody>
          <a:bodyPr anchor="ctr"/>
          <a:lstStyle>
            <a:lvl1pPr marL="91440" indent="0">
              <a:buNone/>
              <a:defRPr sz="3200" i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Insert call out text here</a:t>
            </a:r>
            <a:endParaRPr lang="en-150" dirty="0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1E8C2BE2-634C-09CD-B273-9248CB5B1B0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439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ody Text (Whit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52D4-D41F-48C8-BC93-770A10B9CEF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45567" y="1996096"/>
            <a:ext cx="9051730" cy="2566666"/>
          </a:xfrm>
          <a:prstGeom prst="rect">
            <a:avLst/>
          </a:prstGeom>
        </p:spPr>
        <p:txBody>
          <a:bodyPr numCol="2" spcCol="360000">
            <a:noAutofit/>
          </a:bodyPr>
          <a:lstStyle>
            <a:lvl1pPr marL="0" indent="0">
              <a:lnSpc>
                <a:spcPts val="2400"/>
              </a:lnSpc>
              <a:buFontTx/>
              <a:buNone/>
              <a:defRPr sz="1800" spc="20" baseline="0"/>
            </a:lvl1pPr>
            <a:lvl2pPr marL="457200" indent="0">
              <a:buFontTx/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quam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Donec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fringilla</a:t>
            </a:r>
            <a:r>
              <a:rPr lang="en-US" dirty="0"/>
              <a:t> vel,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quam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ED336FC-6E45-4A2D-A5AB-BE24E693E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567" y="1265849"/>
            <a:ext cx="9051731" cy="5028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EB37B9-0614-41D6-8AFE-EB91B451A9F5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FE8CDBB-5A4D-4444-85CC-7578EF050F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783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8176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93" userDrawn="1">
          <p15:clr>
            <a:srgbClr val="FBAE40"/>
          </p15:clr>
        </p15:guide>
        <p15:guide id="3" pos="7287" userDrawn="1">
          <p15:clr>
            <a:srgbClr val="FBAE40"/>
          </p15:clr>
        </p15:guide>
        <p15:guide id="4" orient="horz" pos="346" userDrawn="1">
          <p15:clr>
            <a:srgbClr val="FBAE40"/>
          </p15:clr>
        </p15:guide>
        <p15:guide id="5" orient="horz" pos="397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8E5A-AB76-4634-8AD9-64C991C6FC0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2360" y="1994344"/>
            <a:ext cx="4393315" cy="412535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z="1800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8F227-A22B-432C-84DE-6E0A3BE38D6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81243" y="1994343"/>
            <a:ext cx="4393316" cy="412619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z="1800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46557F-F9B0-433A-9FC1-56C38B19D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361" y="1269489"/>
            <a:ext cx="9132198" cy="56507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157FF2-E1F2-41A6-A3CB-3DE59785DD4D}"/>
              </a:ext>
            </a:extLst>
          </p:cNvPr>
          <p:cNvCxnSpPr/>
          <p:nvPr userDrawn="1"/>
        </p:nvCxnSpPr>
        <p:spPr>
          <a:xfrm>
            <a:off x="614780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6CD3D1C-31A7-0A47-A8E4-31B053AD5A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783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1374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Footer (white bg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67188403-B38B-0E09-665D-3CBD2DE460E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3554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hite bg)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6A860D94-753A-3A2F-7E41-0B9CBF8BD8A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0825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light blue bg) 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AB857EE5-CEE8-CC44-A434-F50FD27CF8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0099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ge Number_Big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6297178" cy="4067251"/>
          </a:xfrm>
        </p:spPr>
        <p:txBody>
          <a:bodyPr numCol="1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062208-3855-D8B6-D0A5-4C6FED908CA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5056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Page Number_Big text aligned right + Ital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6" name="Shape 610" hidden="1">
            <a:extLst>
              <a:ext uri="{FF2B5EF4-FFF2-40B4-BE49-F238E27FC236}">
                <a16:creationId xmlns:a16="http://schemas.microsoft.com/office/drawing/2014/main" id="{C5B068B2-AEB9-41E6-AB3C-EA87FFB0FE76}"/>
              </a:ext>
            </a:extLst>
          </p:cNvPr>
          <p:cNvSpPr/>
          <p:nvPr userDrawn="1"/>
        </p:nvSpPr>
        <p:spPr>
          <a:xfrm>
            <a:off x="510238" y="2132869"/>
            <a:ext cx="6303518" cy="3103212"/>
          </a:xfrm>
          <a:prstGeom prst="rect">
            <a:avLst/>
          </a:prstGeom>
          <a:noFill/>
          <a:ln>
            <a:noFill/>
          </a:ln>
        </p:spPr>
        <p:txBody>
          <a:bodyPr lIns="91412" tIns="45700" rIns="91412" bIns="45700" anchor="t" anchorCtr="0">
            <a:noAutofit/>
          </a:bodyPr>
          <a:lstStyle/>
          <a:p>
            <a:pPr algn="r">
              <a:buSzPct val="25000"/>
            </a:pP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lang="en-GB" sz="28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</p:txBody>
      </p:sp>
      <p:sp>
        <p:nvSpPr>
          <p:cNvPr id="7" name="Subtitle 8">
            <a:extLst>
              <a:ext uri="{FF2B5EF4-FFF2-40B4-BE49-F238E27FC236}">
                <a16:creationId xmlns:a16="http://schemas.microsoft.com/office/drawing/2014/main" id="{A4620858-2872-44F6-B072-7E678A260322}"/>
              </a:ext>
            </a:extLst>
          </p:cNvPr>
          <p:cNvSpPr txBox="1">
            <a:spLocks/>
          </p:cNvSpPr>
          <p:nvPr userDrawn="1"/>
        </p:nvSpPr>
        <p:spPr>
          <a:xfrm>
            <a:off x="7295839" y="2132869"/>
            <a:ext cx="4663323" cy="43034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0E510D-A28B-40D0-90A9-897A15E93F85}"/>
              </a:ext>
            </a:extLst>
          </p:cNvPr>
          <p:cNvCxnSpPr>
            <a:cxnSpLocks/>
          </p:cNvCxnSpPr>
          <p:nvPr userDrawn="1"/>
        </p:nvCxnSpPr>
        <p:spPr>
          <a:xfrm>
            <a:off x="7069545" y="2248302"/>
            <a:ext cx="0" cy="3133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85EC5-B7E9-4FBB-A4AE-A260C8DCB0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3238" y="2133600"/>
            <a:ext cx="6297612" cy="3079750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  <a:p>
            <a:pPr lvl="0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EFC6EC8-B366-4C1C-9E18-04E70FF727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96150" y="2133600"/>
            <a:ext cx="4683125" cy="38560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Multiple RBM workshops for</a:t>
            </a:r>
            <a:b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all HQ-based teams and Regional Offices 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Project Management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Communication for Development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Procurement training</a:t>
            </a: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pPr lvl="0"/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3A46E336-6D91-3238-6AC9-163694443EA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694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A907A-9E60-9C10-2A7F-77DC06B78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B3FF399-2AAA-C77E-A42C-287CA46C2EE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6172" y="1929161"/>
            <a:ext cx="10503315" cy="4285539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Font typeface="Arial" panose="020B0604020202020204" pitchFamily="34" charset="0"/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				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9A99D30-330D-27C4-07B2-31A1CA2986CE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5B0801E-5147-4739-2742-4FA56C14B8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74" y="313371"/>
            <a:ext cx="427594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E275C47A-34B9-1799-E019-93322ED023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826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026350" y="-1"/>
            <a:ext cx="516565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21150D-F679-4DFA-93CF-0E5480CC4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4707" y="1258101"/>
            <a:ext cx="6000749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add title to this example slide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03799A-7C35-4CAA-BE06-C4A99AE982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4696" y="2245958"/>
            <a:ext cx="6000749" cy="38201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456A32A-0701-DA57-73A9-8E232DC7D816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6F35BE5-F775-1083-2D03-B481187FF7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74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4E619C-3AF5-3F05-BBDA-7F2F2A33A34C}"/>
              </a:ext>
            </a:extLst>
          </p:cNvPr>
          <p:cNvSpPr txBox="1"/>
          <p:nvPr userDrawn="1"/>
        </p:nvSpPr>
        <p:spPr>
          <a:xfrm>
            <a:off x="4136085" y="639074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https://academy.itu.int/</a:t>
            </a:r>
            <a:endParaRPr lang="en-US" sz="1400" spc="50" baseline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6379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2D2EAAE-CF97-5EA0-05A9-D44216E93D57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07AF9ADD-9F98-137E-64B5-09586345F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7" y="1267337"/>
            <a:ext cx="9061228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0112A-836A-BE46-6382-D6377642309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3255" y="1995553"/>
            <a:ext cx="9082087" cy="3779838"/>
          </a:xfrm>
          <a:prstGeom prst="rect">
            <a:avLst/>
          </a:prstGeom>
        </p:spPr>
        <p:txBody>
          <a:bodyPr/>
          <a:lstStyle>
            <a:lvl1pPr marL="91440" indent="0">
              <a:buNone/>
              <a:defRPr/>
            </a:lvl1pPr>
            <a:lvl2pPr marL="834390" indent="-28575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150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CE8F8FE-3F2D-EBCD-705D-FB7B226240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74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89ABFE85-DFF7-01F9-B40F-1F3F88BD12E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81926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: Big quote 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946" y="2336800"/>
            <a:ext cx="9150108" cy="3764076"/>
          </a:xfrm>
        </p:spPr>
        <p:txBody>
          <a:bodyPr numCol="1" spcCol="274320">
            <a:noAutofit/>
          </a:bodyPr>
          <a:lstStyle>
            <a:lvl1pPr marL="91440" indent="0">
              <a:lnSpc>
                <a:spcPct val="100000"/>
              </a:lnSpc>
              <a:buClr>
                <a:srgbClr val="009CD6"/>
              </a:buClr>
              <a:buFontTx/>
              <a:buNone/>
              <a:defRPr sz="3200" i="1" spc="20">
                <a:latin typeface="Georgia" panose="02040502050405020303" pitchFamily="18" charset="0"/>
              </a:defRPr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 algn="l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A328B6-737A-1B17-C49A-1CDEADFA379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7328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Page Number_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2D2EAAE-CF97-5EA0-05A9-D44216E93D57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CBB9220-06B0-1216-B453-6A95C08655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3" y="313371"/>
            <a:ext cx="455453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section 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7AF9ADD-9F98-137E-64B5-09586345F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07" y="1267337"/>
            <a:ext cx="9061228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0112A-836A-BE46-6382-D6377642309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3255" y="1995553"/>
            <a:ext cx="9082087" cy="3779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150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E4270529-2371-E16D-5B5E-B19312CCE54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119486" y="280669"/>
            <a:ext cx="1524000" cy="5127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>
            <a:lvl1pPr marL="91440" indent="0">
              <a:buNone/>
              <a:defRPr sz="1800"/>
            </a:lvl1pPr>
          </a:lstStyle>
          <a:p>
            <a:r>
              <a:rPr lang="en-US" dirty="0"/>
              <a:t>Partner logo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3017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99501-2A5A-45F8-BACF-23701FE6833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94302" y="0"/>
            <a:ext cx="6997698" cy="6857999"/>
          </a:xfrm>
          <a:prstGeom prst="rect">
            <a:avLst/>
          </a:prstGeom>
          <a:solidFill>
            <a:srgbClr val="F5FAFC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60B5-3078-4CFA-A43A-D57EA4E988F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6173" y="2277900"/>
            <a:ext cx="4275948" cy="3936800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Font typeface="Arial" panose="020B0604020202020204" pitchFamily="34" charset="0"/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				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47FA91-C242-46DD-BE23-48F41CC29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173" y="1270389"/>
            <a:ext cx="4255850" cy="93350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add title to this example slide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A349F9F-0082-16DF-5E31-B6E926D57BAF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E0EDAE3-6D77-59BD-FF37-E9D753D8BC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6074" y="313371"/>
            <a:ext cx="4275948" cy="3088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91440" indent="0">
              <a:buNone/>
              <a:defRPr lang="en-US" sz="1600" dirty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F0FF3E-CD61-09F4-1A27-A7E5C8EC0777}"/>
              </a:ext>
            </a:extLst>
          </p:cNvPr>
          <p:cNvSpPr txBox="1"/>
          <p:nvPr userDrawn="1"/>
        </p:nvSpPr>
        <p:spPr>
          <a:xfrm>
            <a:off x="2412761" y="639074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https://academy.itu.int/</a:t>
            </a:r>
            <a:endParaRPr lang="en-US" sz="1400" spc="50" baseline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806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academy.itu.int/" TargetMode="Externa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ags" Target="../tags/tag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4518C-C369-4BCE-93F6-ACF7A0A4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392" y="879975"/>
            <a:ext cx="10515600" cy="746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392" y="18043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1BE106-07BE-A2B3-237F-8A7648B16722}"/>
              </a:ext>
            </a:extLst>
          </p:cNvPr>
          <p:cNvSpPr txBox="1"/>
          <p:nvPr userDrawn="1"/>
        </p:nvSpPr>
        <p:spPr>
          <a:xfrm>
            <a:off x="9294449" y="6385696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https://academy.itu.int/</a:t>
            </a:r>
            <a:endParaRPr lang="en-US" sz="1400" spc="50" baseline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BFDF3FDE-07F1-6D01-A185-E187E35A69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rcRect t="1455" b="1455"/>
          <a:stretch/>
        </p:blipFill>
        <p:spPr>
          <a:xfrm>
            <a:off x="9813072" y="277147"/>
            <a:ext cx="2152383" cy="469786"/>
          </a:xfrm>
          <a:prstGeom prst="rect">
            <a:avLst/>
          </a:prstGeom>
        </p:spPr>
      </p:pic>
    </p:spTree>
    <p:custDataLst>
      <p:tags r:id="rId16"/>
    </p:custDataLst>
    <p:extLst>
      <p:ext uri="{BB962C8B-B14F-4D97-AF65-F5344CB8AC3E}">
        <p14:creationId xmlns:p14="http://schemas.microsoft.com/office/powerpoint/2010/main" val="36265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19" r:id="rId9"/>
    <p:sldLayoutId id="2147483718" r:id="rId10"/>
    <p:sldLayoutId id="2147483721" r:id="rId11"/>
    <p:sldLayoutId id="2147483656" r:id="rId12"/>
    <p:sldLayoutId id="2147483652" r:id="rId13"/>
    <p:sldLayoutId id="2147483670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37160" algn="l" defTabSz="914400" rtl="0" eaLnBrk="1" latinLnBrk="0" hangingPunct="1">
        <a:lnSpc>
          <a:spcPct val="100000"/>
        </a:lnSpc>
        <a:spcBef>
          <a:spcPts val="10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E37709B-E286-D99F-5D64-25352D52AA1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t="1455" b="1455"/>
          <a:stretch/>
        </p:blipFill>
        <p:spPr>
          <a:xfrm>
            <a:off x="9813072" y="277147"/>
            <a:ext cx="2152383" cy="469786"/>
          </a:xfrm>
          <a:prstGeom prst="rect">
            <a:avLst/>
          </a:prstGeom>
        </p:spPr>
      </p:pic>
    </p:spTree>
    <p:custDataLst>
      <p:tags r:id="rId4"/>
    </p:custDataLst>
    <p:extLst>
      <p:ext uri="{BB962C8B-B14F-4D97-AF65-F5344CB8AC3E}">
        <p14:creationId xmlns:p14="http://schemas.microsoft.com/office/powerpoint/2010/main" val="62963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150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1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3.xml"/><Relationship Id="rId4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AA1_A919337D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E53D30F-8798-45FB-BE1C-62326591A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1093" y="5759284"/>
            <a:ext cx="748040" cy="824258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89F30285-D598-437F-82DD-E03C393D63FF}"/>
              </a:ext>
            </a:extLst>
          </p:cNvPr>
          <p:cNvSpPr txBox="1">
            <a:spLocks/>
          </p:cNvSpPr>
          <p:nvPr/>
        </p:nvSpPr>
        <p:spPr>
          <a:xfrm>
            <a:off x="849228" y="4942673"/>
            <a:ext cx="4493751" cy="44185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de-DE" sz="2800" dirty="0">
                <a:solidFill>
                  <a:schemeClr val="tx1"/>
                </a:solidFill>
                <a:latin typeface="+mj-lt"/>
                <a:cs typeface="Varela Round"/>
              </a:rPr>
              <a:t>Subtext goes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AD66F2-F7C0-4D03-9150-D28F17AC561D}"/>
              </a:ext>
            </a:extLst>
          </p:cNvPr>
          <p:cNvCxnSpPr>
            <a:cxnSpLocks/>
          </p:cNvCxnSpPr>
          <p:nvPr/>
        </p:nvCxnSpPr>
        <p:spPr>
          <a:xfrm>
            <a:off x="937797" y="4572001"/>
            <a:ext cx="6020121" cy="0"/>
          </a:xfrm>
          <a:prstGeom prst="line">
            <a:avLst/>
          </a:prstGeom>
          <a:ln w="12700">
            <a:solidFill>
              <a:srgbClr val="009C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9">
            <a:extLst>
              <a:ext uri="{FF2B5EF4-FFF2-40B4-BE49-F238E27FC236}">
                <a16:creationId xmlns:a16="http://schemas.microsoft.com/office/drawing/2014/main" id="{EEB08032-CE0E-4986-AEDF-A41026C0E8B9}"/>
              </a:ext>
            </a:extLst>
          </p:cNvPr>
          <p:cNvSpPr txBox="1">
            <a:spLocks/>
          </p:cNvSpPr>
          <p:nvPr/>
        </p:nvSpPr>
        <p:spPr>
          <a:xfrm>
            <a:off x="802510" y="3141234"/>
            <a:ext cx="6924472" cy="1218817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600" b="1" dirty="0">
                <a:solidFill>
                  <a:schemeClr val="tx1"/>
                </a:solidFill>
              </a:rPr>
              <a:t>Presentation title goes here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122F9856-ABF7-4797-98C9-74C4BD7B847C}"/>
              </a:ext>
            </a:extLst>
          </p:cNvPr>
          <p:cNvSpPr txBox="1">
            <a:spLocks/>
          </p:cNvSpPr>
          <p:nvPr/>
        </p:nvSpPr>
        <p:spPr>
          <a:xfrm>
            <a:off x="849228" y="6162675"/>
            <a:ext cx="4586648" cy="298021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800" dirty="0">
                <a:solidFill>
                  <a:schemeClr val="tx1"/>
                </a:solidFill>
              </a:rPr>
              <a:t>Month 202X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8BE3F26-393C-5B73-7962-4BCB47D4A37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1845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0"/>
          <p:cNvSpPr txBox="1">
            <a:spLocks/>
          </p:cNvSpPr>
          <p:nvPr/>
        </p:nvSpPr>
        <p:spPr>
          <a:xfrm>
            <a:off x="2893661" y="2748854"/>
            <a:ext cx="6404678" cy="778469"/>
          </a:xfrm>
          <a:prstGeom prst="rect">
            <a:avLst/>
          </a:prstGeom>
        </p:spPr>
        <p:txBody>
          <a:bodyPr vert="horz" wrap="square" lIns="60947" tIns="30473" rIns="60947" bIns="30473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>
              <a:lnSpc>
                <a:spcPct val="130000"/>
              </a:lnSpc>
            </a:pPr>
            <a:r>
              <a:rPr lang="en-US" sz="4000" dirty="0">
                <a:solidFill>
                  <a:schemeClr val="tx1"/>
                </a:solidFill>
                <a:latin typeface="+mj-lt"/>
                <a:cs typeface="Lato Light"/>
              </a:rPr>
              <a:t>Graphs &amp; infographics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93591F5-F9C0-C310-61F0-8D714E9AAAC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3918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89221F-C756-496D-BF24-A7428073C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figures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582BB1-0786-E978-3199-CCE623176E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2F81F79-B389-83C6-0915-1AA09CD9216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  <p:grpSp>
        <p:nvGrpSpPr>
          <p:cNvPr id="29" name="Gruppieren 1">
            <a:extLst>
              <a:ext uri="{FF2B5EF4-FFF2-40B4-BE49-F238E27FC236}">
                <a16:creationId xmlns:a16="http://schemas.microsoft.com/office/drawing/2014/main" id="{F64ADAE6-2509-4C32-ACE6-A46578303C2F}"/>
              </a:ext>
            </a:extLst>
          </p:cNvPr>
          <p:cNvGrpSpPr/>
          <p:nvPr/>
        </p:nvGrpSpPr>
        <p:grpSpPr>
          <a:xfrm>
            <a:off x="516558" y="4012357"/>
            <a:ext cx="3160434" cy="1610776"/>
            <a:chOff x="3886715" y="8771826"/>
            <a:chExt cx="3417940" cy="1742019"/>
          </a:xfrm>
        </p:grpSpPr>
        <p:sp>
          <p:nvSpPr>
            <p:cNvPr id="30" name="Shape 604">
              <a:extLst>
                <a:ext uri="{FF2B5EF4-FFF2-40B4-BE49-F238E27FC236}">
                  <a16:creationId xmlns:a16="http://schemas.microsoft.com/office/drawing/2014/main" id="{169EF17E-55B3-4A2A-AE55-05C5832B1FF5}"/>
                </a:ext>
              </a:extLst>
            </p:cNvPr>
            <p:cNvSpPr/>
            <p:nvPr/>
          </p:nvSpPr>
          <p:spPr>
            <a:xfrm>
              <a:off x="3886715" y="9713663"/>
              <a:ext cx="3417940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id-ID" spc="5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Member </a:t>
              </a:r>
              <a:r>
                <a:rPr lang="id-ID" spc="5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states</a:t>
              </a:r>
              <a:endParaRPr lang="id-ID" spc="50" dirty="0">
                <a:solidFill>
                  <a:schemeClr val="tx1">
                    <a:lumMod val="75000"/>
                    <a:lumOff val="25000"/>
                  </a:schemeClr>
                </a:solidFill>
                <a:ea typeface="Roboto"/>
                <a:cs typeface="Roboto"/>
                <a:sym typeface="Roboto"/>
              </a:endParaRPr>
            </a:p>
          </p:txBody>
        </p:sp>
        <p:sp>
          <p:nvSpPr>
            <p:cNvPr id="31" name="Shape 616">
              <a:extLst>
                <a:ext uri="{FF2B5EF4-FFF2-40B4-BE49-F238E27FC236}">
                  <a16:creationId xmlns:a16="http://schemas.microsoft.com/office/drawing/2014/main" id="{1D6FECF5-D4B4-4541-8CF7-460E86097945}"/>
                </a:ext>
              </a:extLst>
            </p:cNvPr>
            <p:cNvSpPr/>
            <p:nvPr/>
          </p:nvSpPr>
          <p:spPr>
            <a:xfrm>
              <a:off x="3976156" y="8771826"/>
              <a:ext cx="3089151" cy="1288701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de-DE" sz="4800" dirty="0">
                  <a:solidFill>
                    <a:prstClr val="black"/>
                  </a:solidFill>
                  <a:ea typeface="Roboto"/>
                  <a:cs typeface="Roboto"/>
                  <a:sym typeface="Roboto"/>
                </a:rPr>
                <a:t>193</a:t>
              </a:r>
              <a:endParaRPr lang="de-DE" sz="6000" dirty="0">
                <a:solidFill>
                  <a:prstClr val="black"/>
                </a:solidFill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2" name="Gruppieren 2">
            <a:extLst>
              <a:ext uri="{FF2B5EF4-FFF2-40B4-BE49-F238E27FC236}">
                <a16:creationId xmlns:a16="http://schemas.microsoft.com/office/drawing/2014/main" id="{3634CD80-31DD-4802-9C4A-7FDDC2C1BB52}"/>
              </a:ext>
            </a:extLst>
          </p:cNvPr>
          <p:cNvGrpSpPr/>
          <p:nvPr/>
        </p:nvGrpSpPr>
        <p:grpSpPr>
          <a:xfrm>
            <a:off x="3941235" y="4014203"/>
            <a:ext cx="3746333" cy="1625082"/>
            <a:chOff x="10807412" y="8839062"/>
            <a:chExt cx="4331039" cy="1614667"/>
          </a:xfrm>
        </p:grpSpPr>
        <p:sp>
          <p:nvSpPr>
            <p:cNvPr id="33" name="Shape 600">
              <a:extLst>
                <a:ext uri="{FF2B5EF4-FFF2-40B4-BE49-F238E27FC236}">
                  <a16:creationId xmlns:a16="http://schemas.microsoft.com/office/drawing/2014/main" id="{4CC9A887-CEE1-48BB-A288-499A9EC78887}"/>
                </a:ext>
              </a:extLst>
            </p:cNvPr>
            <p:cNvSpPr/>
            <p:nvPr/>
          </p:nvSpPr>
          <p:spPr>
            <a:xfrm>
              <a:off x="10807412" y="9653547"/>
              <a:ext cx="4331039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id-ID" spc="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Private</a:t>
              </a:r>
              <a:r>
                <a:rPr lang="id-ID" spc="6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 </a:t>
              </a:r>
              <a:r>
                <a:rPr lang="id-ID" spc="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sector</a:t>
              </a:r>
              <a:r>
                <a:rPr lang="id-ID" spc="6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 </a:t>
              </a:r>
              <a:r>
                <a:rPr lang="id-ID" spc="60" dirty="0" err="1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organizations</a:t>
              </a:r>
              <a:endParaRPr lang="id-ID" spc="60" dirty="0">
                <a:solidFill>
                  <a:schemeClr val="tx1">
                    <a:lumMod val="75000"/>
                    <a:lumOff val="25000"/>
                  </a:schemeClr>
                </a:solidFill>
                <a:ea typeface="Roboto"/>
                <a:cs typeface="Roboto"/>
                <a:sym typeface="Roboto"/>
              </a:endParaRPr>
            </a:p>
          </p:txBody>
        </p:sp>
        <p:sp>
          <p:nvSpPr>
            <p:cNvPr id="34" name="Shape 616">
              <a:extLst>
                <a:ext uri="{FF2B5EF4-FFF2-40B4-BE49-F238E27FC236}">
                  <a16:creationId xmlns:a16="http://schemas.microsoft.com/office/drawing/2014/main" id="{6EDA5D14-391E-4269-82E3-1ECC0B2D7EFE}"/>
                </a:ext>
              </a:extLst>
            </p:cNvPr>
            <p:cNvSpPr/>
            <p:nvPr/>
          </p:nvSpPr>
          <p:spPr>
            <a:xfrm>
              <a:off x="11419797" y="8839062"/>
              <a:ext cx="3089151" cy="1288701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de-DE" sz="4800" dirty="0">
                  <a:solidFill>
                    <a:prstClr val="black"/>
                  </a:solidFill>
                  <a:ea typeface="Roboto"/>
                  <a:cs typeface="Roboto"/>
                  <a:sym typeface="Roboto"/>
                </a:rPr>
                <a:t>+700</a:t>
              </a:r>
            </a:p>
          </p:txBody>
        </p:sp>
      </p:grpSp>
      <p:grpSp>
        <p:nvGrpSpPr>
          <p:cNvPr id="35" name="Gruppieren 3">
            <a:extLst>
              <a:ext uri="{FF2B5EF4-FFF2-40B4-BE49-F238E27FC236}">
                <a16:creationId xmlns:a16="http://schemas.microsoft.com/office/drawing/2014/main" id="{F007EE96-8BDB-41DA-ADDE-1D52D549659F}"/>
              </a:ext>
            </a:extLst>
          </p:cNvPr>
          <p:cNvGrpSpPr/>
          <p:nvPr/>
        </p:nvGrpSpPr>
        <p:grpSpPr>
          <a:xfrm>
            <a:off x="8173126" y="4014202"/>
            <a:ext cx="3233523" cy="1645310"/>
            <a:chOff x="7869552" y="3539273"/>
            <a:chExt cx="4586127" cy="1634765"/>
          </a:xfrm>
        </p:grpSpPr>
        <p:sp>
          <p:nvSpPr>
            <p:cNvPr id="36" name="Shape 602">
              <a:extLst>
                <a:ext uri="{FF2B5EF4-FFF2-40B4-BE49-F238E27FC236}">
                  <a16:creationId xmlns:a16="http://schemas.microsoft.com/office/drawing/2014/main" id="{21F8E3CE-A0B5-4CEF-8B6B-C3D3DDE8E080}"/>
                </a:ext>
              </a:extLst>
            </p:cNvPr>
            <p:cNvSpPr/>
            <p:nvPr/>
          </p:nvSpPr>
          <p:spPr>
            <a:xfrm>
              <a:off x="7869552" y="4373856"/>
              <a:ext cx="4586127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id-ID" spc="6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Roboto"/>
                  <a:cs typeface="Roboto"/>
                  <a:sym typeface="Roboto"/>
                </a:rPr>
                <a:t>Academia members</a:t>
              </a:r>
            </a:p>
          </p:txBody>
        </p:sp>
        <p:sp>
          <p:nvSpPr>
            <p:cNvPr id="37" name="Shape 616">
              <a:extLst>
                <a:ext uri="{FF2B5EF4-FFF2-40B4-BE49-F238E27FC236}">
                  <a16:creationId xmlns:a16="http://schemas.microsoft.com/office/drawing/2014/main" id="{88A5E453-EC65-4DD8-BC3D-2CE24274AB72}"/>
                </a:ext>
              </a:extLst>
            </p:cNvPr>
            <p:cNvSpPr/>
            <p:nvPr/>
          </p:nvSpPr>
          <p:spPr>
            <a:xfrm>
              <a:off x="8517017" y="3539273"/>
              <a:ext cx="3089151" cy="1288701"/>
            </a:xfrm>
            <a:prstGeom prst="rect">
              <a:avLst/>
            </a:prstGeom>
            <a:noFill/>
            <a:ln>
              <a:noFill/>
            </a:ln>
          </p:spPr>
          <p:txBody>
            <a:bodyPr lIns="182824" tIns="91400" rIns="182824" bIns="91400" anchor="t" anchorCtr="0">
              <a:noAutofit/>
            </a:bodyPr>
            <a:lstStyle/>
            <a:p>
              <a:pPr algn="ctr" defTabSz="457200">
                <a:lnSpc>
                  <a:spcPct val="130000"/>
                </a:lnSpc>
                <a:buSzPct val="25000"/>
              </a:pPr>
              <a:r>
                <a:rPr lang="de-DE" sz="4800" dirty="0">
                  <a:solidFill>
                    <a:prstClr val="black"/>
                  </a:solidFill>
                  <a:ea typeface="Roboto"/>
                  <a:cs typeface="Roboto"/>
                  <a:sym typeface="Roboto"/>
                </a:rPr>
                <a:t>+150</a:t>
              </a:r>
            </a:p>
          </p:txBody>
        </p:sp>
      </p:grpSp>
      <p:sp>
        <p:nvSpPr>
          <p:cNvPr id="50" name="Freeform 67">
            <a:extLst>
              <a:ext uri="{FF2B5EF4-FFF2-40B4-BE49-F238E27FC236}">
                <a16:creationId xmlns:a16="http://schemas.microsoft.com/office/drawing/2014/main" id="{864ADBE5-A7CF-4964-8375-6569ACA14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7623" y="2272916"/>
            <a:ext cx="1096413" cy="1275233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rgbClr val="009CD6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4" tIns="45712" rIns="91424" bIns="45712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Freeform 97">
            <a:extLst>
              <a:ext uri="{FF2B5EF4-FFF2-40B4-BE49-F238E27FC236}">
                <a16:creationId xmlns:a16="http://schemas.microsoft.com/office/drawing/2014/main" id="{6821C8EE-DA7F-454B-B031-42DB47155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585" y="2539642"/>
            <a:ext cx="1240343" cy="1064691"/>
          </a:xfrm>
          <a:custGeom>
            <a:avLst/>
            <a:gdLst>
              <a:gd name="T0" fmla="*/ 230 w 497"/>
              <a:gd name="T1" fmla="*/ 231 h 426"/>
              <a:gd name="T2" fmla="*/ 230 w 497"/>
              <a:gd name="T3" fmla="*/ 231 h 426"/>
              <a:gd name="T4" fmla="*/ 274 w 497"/>
              <a:gd name="T5" fmla="*/ 231 h 426"/>
              <a:gd name="T6" fmla="*/ 274 w 497"/>
              <a:gd name="T7" fmla="*/ 275 h 426"/>
              <a:gd name="T8" fmla="*/ 496 w 497"/>
              <a:gd name="T9" fmla="*/ 275 h 426"/>
              <a:gd name="T10" fmla="*/ 487 w 497"/>
              <a:gd name="T11" fmla="*/ 133 h 426"/>
              <a:gd name="T12" fmla="*/ 443 w 497"/>
              <a:gd name="T13" fmla="*/ 80 h 426"/>
              <a:gd name="T14" fmla="*/ 363 w 497"/>
              <a:gd name="T15" fmla="*/ 80 h 426"/>
              <a:gd name="T16" fmla="*/ 337 w 497"/>
              <a:gd name="T17" fmla="*/ 27 h 426"/>
              <a:gd name="T18" fmla="*/ 300 w 497"/>
              <a:gd name="T19" fmla="*/ 0 h 426"/>
              <a:gd name="T20" fmla="*/ 194 w 497"/>
              <a:gd name="T21" fmla="*/ 0 h 426"/>
              <a:gd name="T22" fmla="*/ 168 w 497"/>
              <a:gd name="T23" fmla="*/ 27 h 426"/>
              <a:gd name="T24" fmla="*/ 133 w 497"/>
              <a:gd name="T25" fmla="*/ 80 h 426"/>
              <a:gd name="T26" fmla="*/ 53 w 497"/>
              <a:gd name="T27" fmla="*/ 80 h 426"/>
              <a:gd name="T28" fmla="*/ 9 w 497"/>
              <a:gd name="T29" fmla="*/ 133 h 426"/>
              <a:gd name="T30" fmla="*/ 0 w 497"/>
              <a:gd name="T31" fmla="*/ 275 h 426"/>
              <a:gd name="T32" fmla="*/ 230 w 497"/>
              <a:gd name="T33" fmla="*/ 275 h 426"/>
              <a:gd name="T34" fmla="*/ 230 w 497"/>
              <a:gd name="T35" fmla="*/ 231 h 426"/>
              <a:gd name="T36" fmla="*/ 186 w 497"/>
              <a:gd name="T37" fmla="*/ 53 h 426"/>
              <a:gd name="T38" fmla="*/ 186 w 497"/>
              <a:gd name="T39" fmla="*/ 53 h 426"/>
              <a:gd name="T40" fmla="*/ 212 w 497"/>
              <a:gd name="T41" fmla="*/ 36 h 426"/>
              <a:gd name="T42" fmla="*/ 284 w 497"/>
              <a:gd name="T43" fmla="*/ 36 h 426"/>
              <a:gd name="T44" fmla="*/ 309 w 497"/>
              <a:gd name="T45" fmla="*/ 53 h 426"/>
              <a:gd name="T46" fmla="*/ 319 w 497"/>
              <a:gd name="T47" fmla="*/ 80 h 426"/>
              <a:gd name="T48" fmla="*/ 177 w 497"/>
              <a:gd name="T49" fmla="*/ 80 h 426"/>
              <a:gd name="T50" fmla="*/ 186 w 497"/>
              <a:gd name="T51" fmla="*/ 53 h 426"/>
              <a:gd name="T52" fmla="*/ 274 w 497"/>
              <a:gd name="T53" fmla="*/ 355 h 426"/>
              <a:gd name="T54" fmla="*/ 274 w 497"/>
              <a:gd name="T55" fmla="*/ 355 h 426"/>
              <a:gd name="T56" fmla="*/ 230 w 497"/>
              <a:gd name="T57" fmla="*/ 355 h 426"/>
              <a:gd name="T58" fmla="*/ 230 w 497"/>
              <a:gd name="T59" fmla="*/ 302 h 426"/>
              <a:gd name="T60" fmla="*/ 9 w 497"/>
              <a:gd name="T61" fmla="*/ 302 h 426"/>
              <a:gd name="T62" fmla="*/ 17 w 497"/>
              <a:gd name="T63" fmla="*/ 381 h 426"/>
              <a:gd name="T64" fmla="*/ 62 w 497"/>
              <a:gd name="T65" fmla="*/ 425 h 426"/>
              <a:gd name="T66" fmla="*/ 434 w 497"/>
              <a:gd name="T67" fmla="*/ 425 h 426"/>
              <a:gd name="T68" fmla="*/ 478 w 497"/>
              <a:gd name="T69" fmla="*/ 381 h 426"/>
              <a:gd name="T70" fmla="*/ 487 w 497"/>
              <a:gd name="T71" fmla="*/ 302 h 426"/>
              <a:gd name="T72" fmla="*/ 274 w 497"/>
              <a:gd name="T73" fmla="*/ 302 h 426"/>
              <a:gd name="T74" fmla="*/ 274 w 497"/>
              <a:gd name="T75" fmla="*/ 355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26">
                <a:moveTo>
                  <a:pt x="230" y="231"/>
                </a:moveTo>
                <a:lnTo>
                  <a:pt x="230" y="231"/>
                </a:lnTo>
                <a:cubicBezTo>
                  <a:pt x="274" y="231"/>
                  <a:pt x="274" y="231"/>
                  <a:pt x="274" y="231"/>
                </a:cubicBezTo>
                <a:cubicBezTo>
                  <a:pt x="274" y="275"/>
                  <a:pt x="274" y="275"/>
                  <a:pt x="274" y="275"/>
                </a:cubicBezTo>
                <a:cubicBezTo>
                  <a:pt x="496" y="275"/>
                  <a:pt x="496" y="275"/>
                  <a:pt x="496" y="275"/>
                </a:cubicBezTo>
                <a:cubicBezTo>
                  <a:pt x="496" y="275"/>
                  <a:pt x="496" y="168"/>
                  <a:pt x="487" y="133"/>
                </a:cubicBezTo>
                <a:cubicBezTo>
                  <a:pt x="487" y="97"/>
                  <a:pt x="478" y="80"/>
                  <a:pt x="443" y="80"/>
                </a:cubicBezTo>
                <a:cubicBezTo>
                  <a:pt x="363" y="80"/>
                  <a:pt x="363" y="80"/>
                  <a:pt x="363" y="80"/>
                </a:cubicBezTo>
                <a:cubicBezTo>
                  <a:pt x="345" y="53"/>
                  <a:pt x="337" y="27"/>
                  <a:pt x="337" y="27"/>
                </a:cubicBezTo>
                <a:cubicBezTo>
                  <a:pt x="328" y="9"/>
                  <a:pt x="319" y="0"/>
                  <a:pt x="300" y="0"/>
                </a:cubicBezTo>
                <a:cubicBezTo>
                  <a:pt x="194" y="0"/>
                  <a:pt x="194" y="0"/>
                  <a:pt x="194" y="0"/>
                </a:cubicBezTo>
                <a:cubicBezTo>
                  <a:pt x="177" y="0"/>
                  <a:pt x="168" y="9"/>
                  <a:pt x="168" y="27"/>
                </a:cubicBezTo>
                <a:cubicBezTo>
                  <a:pt x="159" y="27"/>
                  <a:pt x="150" y="53"/>
                  <a:pt x="133" y="80"/>
                </a:cubicBezTo>
                <a:cubicBezTo>
                  <a:pt x="53" y="80"/>
                  <a:pt x="53" y="80"/>
                  <a:pt x="53" y="80"/>
                </a:cubicBezTo>
                <a:cubicBezTo>
                  <a:pt x="17" y="80"/>
                  <a:pt x="9" y="97"/>
                  <a:pt x="9" y="133"/>
                </a:cubicBezTo>
                <a:cubicBezTo>
                  <a:pt x="0" y="168"/>
                  <a:pt x="0" y="275"/>
                  <a:pt x="0" y="275"/>
                </a:cubicBezTo>
                <a:cubicBezTo>
                  <a:pt x="230" y="275"/>
                  <a:pt x="230" y="275"/>
                  <a:pt x="230" y="275"/>
                </a:cubicBezTo>
                <a:lnTo>
                  <a:pt x="230" y="231"/>
                </a:lnTo>
                <a:close/>
                <a:moveTo>
                  <a:pt x="186" y="53"/>
                </a:moveTo>
                <a:lnTo>
                  <a:pt x="186" y="53"/>
                </a:lnTo>
                <a:cubicBezTo>
                  <a:pt x="194" y="44"/>
                  <a:pt x="194" y="36"/>
                  <a:pt x="212" y="36"/>
                </a:cubicBezTo>
                <a:cubicBezTo>
                  <a:pt x="284" y="36"/>
                  <a:pt x="284" y="36"/>
                  <a:pt x="284" y="36"/>
                </a:cubicBezTo>
                <a:cubicBezTo>
                  <a:pt x="300" y="36"/>
                  <a:pt x="300" y="44"/>
                  <a:pt x="309" y="53"/>
                </a:cubicBezTo>
                <a:cubicBezTo>
                  <a:pt x="309" y="53"/>
                  <a:pt x="319" y="71"/>
                  <a:pt x="319" y="80"/>
                </a:cubicBezTo>
                <a:cubicBezTo>
                  <a:pt x="177" y="80"/>
                  <a:pt x="177" y="80"/>
                  <a:pt x="177" y="80"/>
                </a:cubicBezTo>
                <a:cubicBezTo>
                  <a:pt x="186" y="71"/>
                  <a:pt x="186" y="53"/>
                  <a:pt x="186" y="53"/>
                </a:cubicBezTo>
                <a:close/>
                <a:moveTo>
                  <a:pt x="274" y="355"/>
                </a:moveTo>
                <a:lnTo>
                  <a:pt x="274" y="355"/>
                </a:lnTo>
                <a:cubicBezTo>
                  <a:pt x="230" y="355"/>
                  <a:pt x="230" y="355"/>
                  <a:pt x="230" y="355"/>
                </a:cubicBezTo>
                <a:cubicBezTo>
                  <a:pt x="230" y="302"/>
                  <a:pt x="230" y="302"/>
                  <a:pt x="230" y="302"/>
                </a:cubicBezTo>
                <a:cubicBezTo>
                  <a:pt x="9" y="302"/>
                  <a:pt x="9" y="302"/>
                  <a:pt x="9" y="302"/>
                </a:cubicBezTo>
                <a:cubicBezTo>
                  <a:pt x="9" y="302"/>
                  <a:pt x="17" y="346"/>
                  <a:pt x="17" y="381"/>
                </a:cubicBezTo>
                <a:cubicBezTo>
                  <a:pt x="17" y="399"/>
                  <a:pt x="26" y="425"/>
                  <a:pt x="62" y="425"/>
                </a:cubicBezTo>
                <a:cubicBezTo>
                  <a:pt x="434" y="425"/>
                  <a:pt x="434" y="425"/>
                  <a:pt x="434" y="425"/>
                </a:cubicBezTo>
                <a:cubicBezTo>
                  <a:pt x="469" y="425"/>
                  <a:pt x="478" y="399"/>
                  <a:pt x="478" y="381"/>
                </a:cubicBezTo>
                <a:cubicBezTo>
                  <a:pt x="478" y="346"/>
                  <a:pt x="487" y="302"/>
                  <a:pt x="487" y="302"/>
                </a:cubicBezTo>
                <a:cubicBezTo>
                  <a:pt x="274" y="302"/>
                  <a:pt x="274" y="302"/>
                  <a:pt x="274" y="302"/>
                </a:cubicBezTo>
                <a:lnTo>
                  <a:pt x="274" y="355"/>
                </a:lnTo>
                <a:close/>
              </a:path>
            </a:pathLst>
          </a:custGeom>
          <a:solidFill>
            <a:srgbClr val="009CD6"/>
          </a:solidFill>
          <a:ln>
            <a:noFill/>
          </a:ln>
          <a:effectLst/>
        </p:spPr>
        <p:txBody>
          <a:bodyPr wrap="none" lIns="91424" tIns="45712" rIns="91424" bIns="45712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2" name="Freeform 101">
            <a:extLst>
              <a:ext uri="{FF2B5EF4-FFF2-40B4-BE49-F238E27FC236}">
                <a16:creationId xmlns:a16="http://schemas.microsoft.com/office/drawing/2014/main" id="{AEF5B30A-4C69-4668-BF65-BCD799502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3745" y="2443431"/>
            <a:ext cx="1389648" cy="1064692"/>
          </a:xfrm>
          <a:custGeom>
            <a:avLst/>
            <a:gdLst>
              <a:gd name="T0" fmla="*/ 80 w 497"/>
              <a:gd name="T1" fmla="*/ 248 h 382"/>
              <a:gd name="T2" fmla="*/ 80 w 497"/>
              <a:gd name="T3" fmla="*/ 248 h 382"/>
              <a:gd name="T4" fmla="*/ 159 w 497"/>
              <a:gd name="T5" fmla="*/ 328 h 382"/>
              <a:gd name="T6" fmla="*/ 248 w 497"/>
              <a:gd name="T7" fmla="*/ 381 h 382"/>
              <a:gd name="T8" fmla="*/ 337 w 497"/>
              <a:gd name="T9" fmla="*/ 337 h 382"/>
              <a:gd name="T10" fmla="*/ 390 w 497"/>
              <a:gd name="T11" fmla="*/ 258 h 382"/>
              <a:gd name="T12" fmla="*/ 248 w 497"/>
              <a:gd name="T13" fmla="*/ 328 h 382"/>
              <a:gd name="T14" fmla="*/ 80 w 497"/>
              <a:gd name="T15" fmla="*/ 248 h 382"/>
              <a:gd name="T16" fmla="*/ 487 w 497"/>
              <a:gd name="T17" fmla="*/ 124 h 382"/>
              <a:gd name="T18" fmla="*/ 487 w 497"/>
              <a:gd name="T19" fmla="*/ 124 h 382"/>
              <a:gd name="T20" fmla="*/ 274 w 497"/>
              <a:gd name="T21" fmla="*/ 9 h 382"/>
              <a:gd name="T22" fmla="*/ 221 w 497"/>
              <a:gd name="T23" fmla="*/ 9 h 382"/>
              <a:gd name="T24" fmla="*/ 9 w 497"/>
              <a:gd name="T25" fmla="*/ 124 h 382"/>
              <a:gd name="T26" fmla="*/ 9 w 497"/>
              <a:gd name="T27" fmla="*/ 160 h 382"/>
              <a:gd name="T28" fmla="*/ 221 w 497"/>
              <a:gd name="T29" fmla="*/ 275 h 382"/>
              <a:gd name="T30" fmla="*/ 274 w 497"/>
              <a:gd name="T31" fmla="*/ 275 h 382"/>
              <a:gd name="T32" fmla="*/ 408 w 497"/>
              <a:gd name="T33" fmla="*/ 195 h 382"/>
              <a:gd name="T34" fmla="*/ 266 w 497"/>
              <a:gd name="T35" fmla="*/ 160 h 382"/>
              <a:gd name="T36" fmla="*/ 248 w 497"/>
              <a:gd name="T37" fmla="*/ 168 h 382"/>
              <a:gd name="T38" fmla="*/ 203 w 497"/>
              <a:gd name="T39" fmla="*/ 133 h 382"/>
              <a:gd name="T40" fmla="*/ 248 w 497"/>
              <a:gd name="T41" fmla="*/ 107 h 382"/>
              <a:gd name="T42" fmla="*/ 293 w 497"/>
              <a:gd name="T43" fmla="*/ 124 h 382"/>
              <a:gd name="T44" fmla="*/ 443 w 497"/>
              <a:gd name="T45" fmla="*/ 177 h 382"/>
              <a:gd name="T46" fmla="*/ 487 w 497"/>
              <a:gd name="T47" fmla="*/ 160 h 382"/>
              <a:gd name="T48" fmla="*/ 487 w 497"/>
              <a:gd name="T49" fmla="*/ 124 h 382"/>
              <a:gd name="T50" fmla="*/ 425 w 497"/>
              <a:gd name="T51" fmla="*/ 346 h 382"/>
              <a:gd name="T52" fmla="*/ 425 w 497"/>
              <a:gd name="T53" fmla="*/ 346 h 382"/>
              <a:gd name="T54" fmla="*/ 461 w 497"/>
              <a:gd name="T55" fmla="*/ 337 h 382"/>
              <a:gd name="T56" fmla="*/ 443 w 497"/>
              <a:gd name="T57" fmla="*/ 177 h 382"/>
              <a:gd name="T58" fmla="*/ 408 w 497"/>
              <a:gd name="T59" fmla="*/ 195 h 382"/>
              <a:gd name="T60" fmla="*/ 425 w 497"/>
              <a:gd name="T61" fmla="*/ 34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382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rgbClr val="009CD6"/>
          </a:solidFill>
          <a:ln>
            <a:noFill/>
          </a:ln>
          <a:effectLst/>
        </p:spPr>
        <p:txBody>
          <a:bodyPr wrap="none" lIns="91424" tIns="45712" rIns="91424" bIns="45712" anchor="ctr"/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117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1192228" y="1839986"/>
            <a:ext cx="10062558" cy="3630463"/>
            <a:chOff x="2381281" y="3679968"/>
            <a:chExt cx="20125116" cy="7260926"/>
          </a:xfrm>
        </p:grpSpPr>
        <p:sp>
          <p:nvSpPr>
            <p:cNvPr id="126" name="Textfeld 125"/>
            <p:cNvSpPr txBox="1"/>
            <p:nvPr/>
          </p:nvSpPr>
          <p:spPr>
            <a:xfrm>
              <a:off x="5030621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10 %</a:t>
              </a:r>
            </a:p>
          </p:txBody>
        </p:sp>
        <p:sp>
          <p:nvSpPr>
            <p:cNvPr id="127" name="Textfeld 126"/>
            <p:cNvSpPr txBox="1"/>
            <p:nvPr/>
          </p:nvSpPr>
          <p:spPr>
            <a:xfrm>
              <a:off x="6666375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20 %</a:t>
              </a:r>
            </a:p>
          </p:txBody>
        </p:sp>
        <p:sp>
          <p:nvSpPr>
            <p:cNvPr id="128" name="Textfeld 127"/>
            <p:cNvSpPr txBox="1"/>
            <p:nvPr/>
          </p:nvSpPr>
          <p:spPr>
            <a:xfrm>
              <a:off x="8302129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30 %</a:t>
              </a:r>
            </a:p>
          </p:txBody>
        </p:sp>
        <p:sp>
          <p:nvSpPr>
            <p:cNvPr id="129" name="Textfeld 128"/>
            <p:cNvSpPr txBox="1"/>
            <p:nvPr/>
          </p:nvSpPr>
          <p:spPr>
            <a:xfrm>
              <a:off x="9937883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40 %</a:t>
              </a:r>
            </a:p>
          </p:txBody>
        </p:sp>
        <p:sp>
          <p:nvSpPr>
            <p:cNvPr id="130" name="Textfeld 129"/>
            <p:cNvSpPr txBox="1"/>
            <p:nvPr/>
          </p:nvSpPr>
          <p:spPr>
            <a:xfrm>
              <a:off x="11573637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50 %</a:t>
              </a:r>
            </a:p>
          </p:txBody>
        </p:sp>
        <p:sp>
          <p:nvSpPr>
            <p:cNvPr id="131" name="Textfeld 130"/>
            <p:cNvSpPr txBox="1"/>
            <p:nvPr/>
          </p:nvSpPr>
          <p:spPr>
            <a:xfrm>
              <a:off x="13209391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60 %</a:t>
              </a:r>
            </a:p>
          </p:txBody>
        </p:sp>
        <p:sp>
          <p:nvSpPr>
            <p:cNvPr id="132" name="Textfeld 131"/>
            <p:cNvSpPr txBox="1"/>
            <p:nvPr/>
          </p:nvSpPr>
          <p:spPr>
            <a:xfrm>
              <a:off x="14845145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70 %</a:t>
              </a:r>
            </a:p>
          </p:txBody>
        </p:sp>
        <p:sp>
          <p:nvSpPr>
            <p:cNvPr id="133" name="Textfeld 132"/>
            <p:cNvSpPr txBox="1"/>
            <p:nvPr/>
          </p:nvSpPr>
          <p:spPr>
            <a:xfrm>
              <a:off x="16480899" y="8849174"/>
              <a:ext cx="14079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80 %</a:t>
              </a:r>
            </a:p>
          </p:txBody>
        </p:sp>
        <p:sp>
          <p:nvSpPr>
            <p:cNvPr id="134" name="Textfeld 133"/>
            <p:cNvSpPr txBox="1"/>
            <p:nvPr/>
          </p:nvSpPr>
          <p:spPr>
            <a:xfrm>
              <a:off x="18116653" y="8849176"/>
              <a:ext cx="127996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90 %</a:t>
              </a:r>
            </a:p>
          </p:txBody>
        </p:sp>
        <p:sp>
          <p:nvSpPr>
            <p:cNvPr id="135" name="Textfeld 134"/>
            <p:cNvSpPr txBox="1"/>
            <p:nvPr/>
          </p:nvSpPr>
          <p:spPr>
            <a:xfrm>
              <a:off x="19624409" y="8849176"/>
              <a:ext cx="163575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´100 %</a:t>
              </a:r>
            </a:p>
          </p:txBody>
        </p:sp>
        <p:graphicFrame>
          <p:nvGraphicFramePr>
            <p:cNvPr id="136" name="Diagramm 135"/>
            <p:cNvGraphicFramePr/>
            <p:nvPr>
              <p:extLst>
                <p:ext uri="{D42A27DB-BD31-4B8C-83A1-F6EECF244321}">
                  <p14:modId xmlns:p14="http://schemas.microsoft.com/office/powerpoint/2010/main" val="31513314"/>
                </p:ext>
              </p:extLst>
            </p:nvPr>
          </p:nvGraphicFramePr>
          <p:xfrm>
            <a:off x="4993500" y="3679968"/>
            <a:ext cx="17512897" cy="52172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7" name="Textfeld 136"/>
            <p:cNvSpPr txBox="1"/>
            <p:nvPr/>
          </p:nvSpPr>
          <p:spPr>
            <a:xfrm>
              <a:off x="2381281" y="4165796"/>
              <a:ext cx="25912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</a:rPr>
                <a:t>Product A</a:t>
              </a:r>
            </a:p>
          </p:txBody>
        </p:sp>
        <p:sp>
          <p:nvSpPr>
            <p:cNvPr id="138" name="Textfeld 137"/>
            <p:cNvSpPr txBox="1"/>
            <p:nvPr/>
          </p:nvSpPr>
          <p:spPr>
            <a:xfrm>
              <a:off x="2381281" y="5077640"/>
              <a:ext cx="25912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</a:rPr>
                <a:t>Product B</a:t>
              </a:r>
            </a:p>
          </p:txBody>
        </p:sp>
        <p:sp>
          <p:nvSpPr>
            <p:cNvPr id="139" name="Textfeld 138"/>
            <p:cNvSpPr txBox="1"/>
            <p:nvPr/>
          </p:nvSpPr>
          <p:spPr>
            <a:xfrm>
              <a:off x="2381281" y="6018744"/>
              <a:ext cx="25912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</a:rPr>
                <a:t>Product C</a:t>
              </a:r>
            </a:p>
          </p:txBody>
        </p:sp>
        <p:sp>
          <p:nvSpPr>
            <p:cNvPr id="140" name="Textfeld 139"/>
            <p:cNvSpPr txBox="1"/>
            <p:nvPr/>
          </p:nvSpPr>
          <p:spPr>
            <a:xfrm>
              <a:off x="2381281" y="6943814"/>
              <a:ext cx="25912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</a:rPr>
                <a:t>Product D</a:t>
              </a:r>
            </a:p>
          </p:txBody>
        </p:sp>
        <p:sp>
          <p:nvSpPr>
            <p:cNvPr id="141" name="Textfeld 140"/>
            <p:cNvSpPr txBox="1"/>
            <p:nvPr/>
          </p:nvSpPr>
          <p:spPr>
            <a:xfrm>
              <a:off x="2381281" y="7878636"/>
              <a:ext cx="25912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de-DE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</a:rPr>
                <a:t>Product E</a:t>
              </a:r>
            </a:p>
          </p:txBody>
        </p:sp>
        <p:sp>
          <p:nvSpPr>
            <p:cNvPr id="142" name="Textfeld 141"/>
            <p:cNvSpPr txBox="1">
              <a:spLocks noChangeAspect="1"/>
            </p:cNvSpPr>
            <p:nvPr/>
          </p:nvSpPr>
          <p:spPr>
            <a:xfrm>
              <a:off x="14617659" y="10386896"/>
              <a:ext cx="431568" cy="492442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de-DE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" name="Textfeld 142"/>
            <p:cNvSpPr txBox="1"/>
            <p:nvPr/>
          </p:nvSpPr>
          <p:spPr>
            <a:xfrm>
              <a:off x="15080673" y="10386896"/>
              <a:ext cx="31183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Our Company Plan</a:t>
              </a:r>
            </a:p>
          </p:txBody>
        </p:sp>
        <p:sp>
          <p:nvSpPr>
            <p:cNvPr id="144" name="Textfeld 143"/>
            <p:cNvSpPr txBox="1">
              <a:spLocks noChangeAspect="1"/>
            </p:cNvSpPr>
            <p:nvPr/>
          </p:nvSpPr>
          <p:spPr>
            <a:xfrm>
              <a:off x="10551837" y="10386896"/>
              <a:ext cx="431568" cy="492442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de-DE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5" name="Textfeld 144"/>
            <p:cNvSpPr txBox="1"/>
            <p:nvPr/>
          </p:nvSpPr>
          <p:spPr>
            <a:xfrm>
              <a:off x="11014851" y="10386896"/>
              <a:ext cx="31183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Our Company Plan</a:t>
              </a:r>
            </a:p>
          </p:txBody>
        </p:sp>
        <p:sp>
          <p:nvSpPr>
            <p:cNvPr id="146" name="Textfeld 145"/>
            <p:cNvSpPr txBox="1">
              <a:spLocks noChangeAspect="1"/>
            </p:cNvSpPr>
            <p:nvPr/>
          </p:nvSpPr>
          <p:spPr>
            <a:xfrm>
              <a:off x="6579529" y="10386896"/>
              <a:ext cx="431568" cy="492442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endParaRPr lang="de-DE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7" name="Textfeld 146"/>
            <p:cNvSpPr txBox="1"/>
            <p:nvPr/>
          </p:nvSpPr>
          <p:spPr>
            <a:xfrm>
              <a:off x="7042543" y="10386896"/>
              <a:ext cx="31183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</a:rPr>
                <a:t>Our Company Plan</a:t>
              </a:r>
            </a:p>
          </p:txBody>
        </p:sp>
      </p:grpSp>
      <p:sp>
        <p:nvSpPr>
          <p:cNvPr id="30" name="Title 1">
            <a:extLst>
              <a:ext uri="{FF2B5EF4-FFF2-40B4-BE49-F238E27FC236}">
                <a16:creationId xmlns:a16="http://schemas.microsoft.com/office/drawing/2014/main" id="{C370CBF8-B25E-441B-BE1E-962F7F8A3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Figure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B2041-88CC-3549-F333-4A04CB8824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F045AF0-93FE-61E9-14B8-49B15668C692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74646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38"/>
          <p:cNvGraphicFramePr/>
          <p:nvPr>
            <p:extLst>
              <p:ext uri="{D42A27DB-BD31-4B8C-83A1-F6EECF244321}">
                <p14:modId xmlns:p14="http://schemas.microsoft.com/office/powerpoint/2010/main" val="3966171702"/>
              </p:ext>
            </p:extLst>
          </p:nvPr>
        </p:nvGraphicFramePr>
        <p:xfrm>
          <a:off x="4189847" y="2173116"/>
          <a:ext cx="3812305" cy="386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Freeform 128"/>
          <p:cNvSpPr>
            <a:spLocks noChangeArrowheads="1"/>
          </p:cNvSpPr>
          <p:nvPr/>
        </p:nvSpPr>
        <p:spPr bwMode="auto">
          <a:xfrm>
            <a:off x="5686011" y="3741155"/>
            <a:ext cx="823192" cy="710040"/>
          </a:xfrm>
          <a:custGeom>
            <a:avLst/>
            <a:gdLst>
              <a:gd name="T0" fmla="*/ 60431965 w 609"/>
              <a:gd name="T1" fmla="*/ 54199644 h 524"/>
              <a:gd name="T2" fmla="*/ 60431965 w 609"/>
              <a:gd name="T3" fmla="*/ 46791299 h 524"/>
              <a:gd name="T4" fmla="*/ 67678707 w 609"/>
              <a:gd name="T5" fmla="*/ 27554619 h 524"/>
              <a:gd name="T6" fmla="*/ 66772909 w 609"/>
              <a:gd name="T7" fmla="*/ 26645025 h 524"/>
              <a:gd name="T8" fmla="*/ 65867111 w 609"/>
              <a:gd name="T9" fmla="*/ 26645025 h 524"/>
              <a:gd name="T10" fmla="*/ 64961313 w 609"/>
              <a:gd name="T11" fmla="*/ 25735070 h 524"/>
              <a:gd name="T12" fmla="*/ 64055516 w 609"/>
              <a:gd name="T13" fmla="*/ 25735070 h 524"/>
              <a:gd name="T14" fmla="*/ 63149718 w 609"/>
              <a:gd name="T15" fmla="*/ 24825476 h 524"/>
              <a:gd name="T16" fmla="*/ 61338122 w 609"/>
              <a:gd name="T17" fmla="*/ 24825476 h 524"/>
              <a:gd name="T18" fmla="*/ 60431965 w 609"/>
              <a:gd name="T19" fmla="*/ 24825476 h 524"/>
              <a:gd name="T20" fmla="*/ 59526167 w 609"/>
              <a:gd name="T21" fmla="*/ 23005566 h 524"/>
              <a:gd name="T22" fmla="*/ 58620369 w 609"/>
              <a:gd name="T23" fmla="*/ 21055868 h 524"/>
              <a:gd name="T24" fmla="*/ 57714571 w 609"/>
              <a:gd name="T25" fmla="*/ 19236319 h 524"/>
              <a:gd name="T26" fmla="*/ 56808774 w 609"/>
              <a:gd name="T27" fmla="*/ 17416769 h 524"/>
              <a:gd name="T28" fmla="*/ 21998871 w 609"/>
              <a:gd name="T29" fmla="*/ 17416769 h 524"/>
              <a:gd name="T30" fmla="*/ 21093073 w 609"/>
              <a:gd name="T31" fmla="*/ 19236319 h 524"/>
              <a:gd name="T32" fmla="*/ 20187276 w 609"/>
              <a:gd name="T33" fmla="*/ 21055868 h 524"/>
              <a:gd name="T34" fmla="*/ 19281478 w 609"/>
              <a:gd name="T35" fmla="*/ 23005566 h 524"/>
              <a:gd name="T36" fmla="*/ 18375680 w 609"/>
              <a:gd name="T37" fmla="*/ 24825476 h 524"/>
              <a:gd name="T38" fmla="*/ 17469523 w 609"/>
              <a:gd name="T39" fmla="*/ 24825476 h 524"/>
              <a:gd name="T40" fmla="*/ 15657927 w 609"/>
              <a:gd name="T41" fmla="*/ 24825476 h 524"/>
              <a:gd name="T42" fmla="*/ 14622627 w 609"/>
              <a:gd name="T43" fmla="*/ 25735070 h 524"/>
              <a:gd name="T44" fmla="*/ 13716829 w 609"/>
              <a:gd name="T45" fmla="*/ 25735070 h 524"/>
              <a:gd name="T46" fmla="*/ 12811031 w 609"/>
              <a:gd name="T47" fmla="*/ 26645025 h 524"/>
              <a:gd name="T48" fmla="*/ 11905233 w 609"/>
              <a:gd name="T49" fmla="*/ 26645025 h 524"/>
              <a:gd name="T50" fmla="*/ 10999436 w 609"/>
              <a:gd name="T51" fmla="*/ 27554619 h 524"/>
              <a:gd name="T52" fmla="*/ 18375680 w 609"/>
              <a:gd name="T53" fmla="*/ 46791299 h 524"/>
              <a:gd name="T54" fmla="*/ 18375680 w 609"/>
              <a:gd name="T55" fmla="*/ 54199644 h 524"/>
              <a:gd name="T56" fmla="*/ 12811031 w 609"/>
              <a:gd name="T57" fmla="*/ 18326364 h 524"/>
              <a:gd name="T58" fmla="*/ 65867111 w 609"/>
              <a:gd name="T59" fmla="*/ 18326364 h 524"/>
              <a:gd name="T60" fmla="*/ 60431965 w 609"/>
              <a:gd name="T61" fmla="*/ 54199644 h 524"/>
              <a:gd name="T62" fmla="*/ 25622062 w 609"/>
              <a:gd name="T63" fmla="*/ 45881344 h 524"/>
              <a:gd name="T64" fmla="*/ 36621498 w 609"/>
              <a:gd name="T65" fmla="*/ 33013628 h 524"/>
              <a:gd name="T66" fmla="*/ 42186147 w 609"/>
              <a:gd name="T67" fmla="*/ 33013628 h 524"/>
              <a:gd name="T68" fmla="*/ 53056080 w 609"/>
              <a:gd name="T69" fmla="*/ 45881344 h 524"/>
              <a:gd name="T70" fmla="*/ 53961878 w 609"/>
              <a:gd name="T71" fmla="*/ 47700893 h 524"/>
              <a:gd name="T72" fmla="*/ 47620933 w 609"/>
              <a:gd name="T73" fmla="*/ 50560546 h 524"/>
              <a:gd name="T74" fmla="*/ 43091945 w 609"/>
              <a:gd name="T75" fmla="*/ 44971389 h 524"/>
              <a:gd name="T76" fmla="*/ 39339251 w 609"/>
              <a:gd name="T77" fmla="*/ 67976954 h 524"/>
              <a:gd name="T78" fmla="*/ 35715700 w 609"/>
              <a:gd name="T79" fmla="*/ 44971389 h 524"/>
              <a:gd name="T80" fmla="*/ 31186711 w 609"/>
              <a:gd name="T81" fmla="*/ 50560546 h 524"/>
              <a:gd name="T82" fmla="*/ 24716265 w 609"/>
              <a:gd name="T83" fmla="*/ 47700893 h 524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609" h="524">
                <a:moveTo>
                  <a:pt x="467" y="417"/>
                </a:moveTo>
                <a:lnTo>
                  <a:pt x="467" y="417"/>
                </a:lnTo>
                <a:cubicBezTo>
                  <a:pt x="446" y="417"/>
                  <a:pt x="439" y="403"/>
                  <a:pt x="439" y="389"/>
                </a:cubicBezTo>
                <a:cubicBezTo>
                  <a:pt x="439" y="375"/>
                  <a:pt x="446" y="360"/>
                  <a:pt x="467" y="360"/>
                </a:cubicBezTo>
                <a:cubicBezTo>
                  <a:pt x="509" y="360"/>
                  <a:pt x="552" y="325"/>
                  <a:pt x="552" y="276"/>
                </a:cubicBezTo>
                <a:cubicBezTo>
                  <a:pt x="552" y="247"/>
                  <a:pt x="537" y="226"/>
                  <a:pt x="523" y="212"/>
                </a:cubicBezTo>
                <a:cubicBezTo>
                  <a:pt x="516" y="212"/>
                  <a:pt x="516" y="212"/>
                  <a:pt x="516" y="205"/>
                </a:cubicBezTo>
                <a:lnTo>
                  <a:pt x="509" y="205"/>
                </a:lnTo>
                <a:lnTo>
                  <a:pt x="502" y="198"/>
                </a:lnTo>
                <a:lnTo>
                  <a:pt x="495" y="198"/>
                </a:lnTo>
                <a:cubicBezTo>
                  <a:pt x="495" y="198"/>
                  <a:pt x="488" y="198"/>
                  <a:pt x="488" y="191"/>
                </a:cubicBezTo>
                <a:cubicBezTo>
                  <a:pt x="481" y="191"/>
                  <a:pt x="481" y="191"/>
                  <a:pt x="481" y="191"/>
                </a:cubicBezTo>
                <a:cubicBezTo>
                  <a:pt x="481" y="191"/>
                  <a:pt x="481" y="191"/>
                  <a:pt x="474" y="191"/>
                </a:cubicBezTo>
                <a:cubicBezTo>
                  <a:pt x="467" y="191"/>
                  <a:pt x="467" y="191"/>
                  <a:pt x="467" y="191"/>
                </a:cubicBezTo>
                <a:lnTo>
                  <a:pt x="460" y="191"/>
                </a:lnTo>
                <a:cubicBezTo>
                  <a:pt x="460" y="184"/>
                  <a:pt x="460" y="184"/>
                  <a:pt x="460" y="177"/>
                </a:cubicBezTo>
                <a:cubicBezTo>
                  <a:pt x="460" y="169"/>
                  <a:pt x="453" y="169"/>
                  <a:pt x="453" y="162"/>
                </a:cubicBezTo>
                <a:cubicBezTo>
                  <a:pt x="453" y="155"/>
                  <a:pt x="453" y="155"/>
                  <a:pt x="446" y="148"/>
                </a:cubicBezTo>
                <a:cubicBezTo>
                  <a:pt x="446" y="141"/>
                  <a:pt x="446" y="141"/>
                  <a:pt x="439" y="134"/>
                </a:cubicBezTo>
                <a:cubicBezTo>
                  <a:pt x="410" y="92"/>
                  <a:pt x="361" y="56"/>
                  <a:pt x="304" y="56"/>
                </a:cubicBezTo>
                <a:cubicBezTo>
                  <a:pt x="248" y="56"/>
                  <a:pt x="198" y="92"/>
                  <a:pt x="170" y="134"/>
                </a:cubicBezTo>
                <a:cubicBezTo>
                  <a:pt x="163" y="141"/>
                  <a:pt x="163" y="141"/>
                  <a:pt x="163" y="148"/>
                </a:cubicBezTo>
                <a:cubicBezTo>
                  <a:pt x="156" y="155"/>
                  <a:pt x="156" y="155"/>
                  <a:pt x="156" y="162"/>
                </a:cubicBezTo>
                <a:cubicBezTo>
                  <a:pt x="156" y="169"/>
                  <a:pt x="149" y="169"/>
                  <a:pt x="149" y="177"/>
                </a:cubicBezTo>
                <a:cubicBezTo>
                  <a:pt x="149" y="184"/>
                  <a:pt x="149" y="184"/>
                  <a:pt x="149" y="191"/>
                </a:cubicBezTo>
                <a:lnTo>
                  <a:pt x="142" y="191"/>
                </a:lnTo>
                <a:cubicBezTo>
                  <a:pt x="142" y="191"/>
                  <a:pt x="142" y="191"/>
                  <a:pt x="135" y="191"/>
                </a:cubicBezTo>
                <a:cubicBezTo>
                  <a:pt x="128" y="191"/>
                  <a:pt x="128" y="191"/>
                  <a:pt x="128" y="191"/>
                </a:cubicBezTo>
                <a:cubicBezTo>
                  <a:pt x="128" y="191"/>
                  <a:pt x="128" y="191"/>
                  <a:pt x="121" y="191"/>
                </a:cubicBezTo>
                <a:cubicBezTo>
                  <a:pt x="121" y="198"/>
                  <a:pt x="113" y="198"/>
                  <a:pt x="113" y="198"/>
                </a:cubicBezTo>
                <a:lnTo>
                  <a:pt x="106" y="198"/>
                </a:lnTo>
                <a:lnTo>
                  <a:pt x="99" y="205"/>
                </a:lnTo>
                <a:lnTo>
                  <a:pt x="92" y="205"/>
                </a:lnTo>
                <a:cubicBezTo>
                  <a:pt x="92" y="212"/>
                  <a:pt x="92" y="212"/>
                  <a:pt x="85" y="212"/>
                </a:cubicBezTo>
                <a:cubicBezTo>
                  <a:pt x="71" y="226"/>
                  <a:pt x="57" y="247"/>
                  <a:pt x="57" y="276"/>
                </a:cubicBezTo>
                <a:cubicBezTo>
                  <a:pt x="57" y="325"/>
                  <a:pt x="99" y="360"/>
                  <a:pt x="142" y="360"/>
                </a:cubicBezTo>
                <a:cubicBezTo>
                  <a:pt x="163" y="360"/>
                  <a:pt x="170" y="375"/>
                  <a:pt x="170" y="389"/>
                </a:cubicBezTo>
                <a:cubicBezTo>
                  <a:pt x="170" y="403"/>
                  <a:pt x="163" y="417"/>
                  <a:pt x="142" y="417"/>
                </a:cubicBezTo>
                <a:cubicBezTo>
                  <a:pt x="64" y="417"/>
                  <a:pt x="0" y="353"/>
                  <a:pt x="0" y="276"/>
                </a:cubicBezTo>
                <a:cubicBezTo>
                  <a:pt x="0" y="212"/>
                  <a:pt x="43" y="155"/>
                  <a:pt x="99" y="141"/>
                </a:cubicBezTo>
                <a:cubicBezTo>
                  <a:pt x="135" y="56"/>
                  <a:pt x="212" y="0"/>
                  <a:pt x="304" y="0"/>
                </a:cubicBezTo>
                <a:cubicBezTo>
                  <a:pt x="396" y="0"/>
                  <a:pt x="474" y="56"/>
                  <a:pt x="509" y="141"/>
                </a:cubicBezTo>
                <a:cubicBezTo>
                  <a:pt x="566" y="155"/>
                  <a:pt x="608" y="212"/>
                  <a:pt x="608" y="276"/>
                </a:cubicBezTo>
                <a:cubicBezTo>
                  <a:pt x="608" y="353"/>
                  <a:pt x="545" y="417"/>
                  <a:pt x="467" y="417"/>
                </a:cubicBezTo>
                <a:close/>
                <a:moveTo>
                  <a:pt x="198" y="353"/>
                </a:moveTo>
                <a:lnTo>
                  <a:pt x="198" y="353"/>
                </a:lnTo>
                <a:cubicBezTo>
                  <a:pt x="283" y="254"/>
                  <a:pt x="283" y="254"/>
                  <a:pt x="283" y="254"/>
                </a:cubicBezTo>
                <a:cubicBezTo>
                  <a:pt x="290" y="254"/>
                  <a:pt x="297" y="247"/>
                  <a:pt x="304" y="247"/>
                </a:cubicBezTo>
                <a:cubicBezTo>
                  <a:pt x="311" y="247"/>
                  <a:pt x="318" y="254"/>
                  <a:pt x="326" y="254"/>
                </a:cubicBezTo>
                <a:cubicBezTo>
                  <a:pt x="410" y="353"/>
                  <a:pt x="410" y="353"/>
                  <a:pt x="410" y="353"/>
                </a:cubicBezTo>
                <a:cubicBezTo>
                  <a:pt x="417" y="353"/>
                  <a:pt x="417" y="360"/>
                  <a:pt x="417" y="367"/>
                </a:cubicBezTo>
                <a:cubicBezTo>
                  <a:pt x="417" y="389"/>
                  <a:pt x="403" y="396"/>
                  <a:pt x="389" y="396"/>
                </a:cubicBezTo>
                <a:cubicBezTo>
                  <a:pt x="382" y="396"/>
                  <a:pt x="375" y="396"/>
                  <a:pt x="368" y="389"/>
                </a:cubicBezTo>
                <a:cubicBezTo>
                  <a:pt x="333" y="346"/>
                  <a:pt x="333" y="346"/>
                  <a:pt x="333" y="346"/>
                </a:cubicBezTo>
                <a:cubicBezTo>
                  <a:pt x="333" y="495"/>
                  <a:pt x="333" y="495"/>
                  <a:pt x="333" y="495"/>
                </a:cubicBezTo>
                <a:cubicBezTo>
                  <a:pt x="333" y="509"/>
                  <a:pt x="318" y="523"/>
                  <a:pt x="304" y="523"/>
                </a:cubicBezTo>
                <a:cubicBezTo>
                  <a:pt x="290" y="523"/>
                  <a:pt x="276" y="509"/>
                  <a:pt x="276" y="495"/>
                </a:cubicBezTo>
                <a:cubicBezTo>
                  <a:pt x="276" y="346"/>
                  <a:pt x="276" y="346"/>
                  <a:pt x="276" y="346"/>
                </a:cubicBezTo>
                <a:cubicBezTo>
                  <a:pt x="241" y="389"/>
                  <a:pt x="241" y="389"/>
                  <a:pt x="241" y="389"/>
                </a:cubicBezTo>
                <a:cubicBezTo>
                  <a:pt x="234" y="396"/>
                  <a:pt x="226" y="396"/>
                  <a:pt x="219" y="396"/>
                </a:cubicBezTo>
                <a:cubicBezTo>
                  <a:pt x="205" y="396"/>
                  <a:pt x="191" y="389"/>
                  <a:pt x="191" y="367"/>
                </a:cubicBezTo>
                <a:cubicBezTo>
                  <a:pt x="191" y="360"/>
                  <a:pt x="191" y="353"/>
                  <a:pt x="198" y="35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endParaRPr lang="en-US" sz="900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7291553" y="2538048"/>
            <a:ext cx="4301002" cy="1391431"/>
            <a:chOff x="14579931" y="4422085"/>
            <a:chExt cx="8602004" cy="2782861"/>
          </a:xfrm>
        </p:grpSpPr>
        <p:sp>
          <p:nvSpPr>
            <p:cNvPr id="30" name="Shape 615"/>
            <p:cNvSpPr/>
            <p:nvPr/>
          </p:nvSpPr>
          <p:spPr>
            <a:xfrm>
              <a:off x="17859683" y="5128007"/>
              <a:ext cx="5322252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id-ID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People who work in marketing try to get the attention of target.</a:t>
              </a:r>
            </a:p>
          </p:txBody>
        </p:sp>
        <p:sp>
          <p:nvSpPr>
            <p:cNvPr id="31" name="Shape 616"/>
            <p:cNvSpPr/>
            <p:nvPr/>
          </p:nvSpPr>
          <p:spPr>
            <a:xfrm>
              <a:off x="17859683" y="4422085"/>
              <a:ext cx="3089151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id-ID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Cybersecurity</a:t>
              </a:r>
              <a:endParaRPr lang="id-ID" sz="1501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2" name="Ellipse 31"/>
            <p:cNvSpPr/>
            <p:nvPr/>
          </p:nvSpPr>
          <p:spPr>
            <a:xfrm>
              <a:off x="16606169" y="4854302"/>
              <a:ext cx="830204" cy="8302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03</a:t>
              </a:r>
            </a:p>
          </p:txBody>
        </p:sp>
        <p:sp>
          <p:nvSpPr>
            <p:cNvPr id="38" name="Ellipse 37"/>
            <p:cNvSpPr/>
            <p:nvPr/>
          </p:nvSpPr>
          <p:spPr>
            <a:xfrm rot="19711914">
              <a:off x="14579931" y="6887764"/>
              <a:ext cx="317182" cy="3171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39" name="Gerader Verbinder 38"/>
            <p:cNvCxnSpPr>
              <a:stCxn id="38" idx="6"/>
              <a:endCxn id="32" idx="2"/>
            </p:cNvCxnSpPr>
            <p:nvPr/>
          </p:nvCxnSpPr>
          <p:spPr>
            <a:xfrm flipV="1">
              <a:off x="14873789" y="5269404"/>
              <a:ext cx="1732380" cy="16941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pieren 5"/>
          <p:cNvGrpSpPr/>
          <p:nvPr/>
        </p:nvGrpSpPr>
        <p:grpSpPr>
          <a:xfrm>
            <a:off x="616268" y="2538048"/>
            <a:ext cx="4836874" cy="876932"/>
            <a:chOff x="1229361" y="4422085"/>
            <a:chExt cx="9673748" cy="1753863"/>
          </a:xfrm>
        </p:grpSpPr>
        <p:sp>
          <p:nvSpPr>
            <p:cNvPr id="20" name="Shape 615"/>
            <p:cNvSpPr/>
            <p:nvPr/>
          </p:nvSpPr>
          <p:spPr>
            <a:xfrm>
              <a:off x="1229361" y="5128007"/>
              <a:ext cx="5403360" cy="1047941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id-ID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People who work in marketing try to get the attention of target.</a:t>
              </a:r>
            </a:p>
          </p:txBody>
        </p:sp>
        <p:grpSp>
          <p:nvGrpSpPr>
            <p:cNvPr id="2" name="Gruppieren 1"/>
            <p:cNvGrpSpPr/>
            <p:nvPr/>
          </p:nvGrpSpPr>
          <p:grpSpPr>
            <a:xfrm>
              <a:off x="3543572" y="4422085"/>
              <a:ext cx="7359537" cy="1262421"/>
              <a:chOff x="3543572" y="4422085"/>
              <a:chExt cx="7359537" cy="1262421"/>
            </a:xfrm>
          </p:grpSpPr>
          <p:sp>
            <p:nvSpPr>
              <p:cNvPr id="21" name="Shape 616"/>
              <p:cNvSpPr/>
              <p:nvPr/>
            </p:nvSpPr>
            <p:spPr>
              <a:xfrm>
                <a:off x="3543572" y="4422085"/>
                <a:ext cx="3089151" cy="80018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12" tIns="45700" rIns="91412" bIns="45700" anchor="t" anchorCtr="0">
                <a:noAutofit/>
              </a:bodyPr>
              <a:lstStyle/>
              <a:p>
                <a:pPr algn="r">
                  <a:lnSpc>
                    <a:spcPct val="130000"/>
                  </a:lnSpc>
                  <a:buSzPct val="25000"/>
                </a:pPr>
                <a:r>
                  <a:rPr lang="id-ID" sz="1600" b="1" dirty="0">
                    <a:latin typeface="Arial" panose="020B0604020202020204" pitchFamily="34" charset="0"/>
                    <a:ea typeface="Roboto"/>
                    <a:cs typeface="Roboto"/>
                    <a:sym typeface="Roboto"/>
                  </a:rPr>
                  <a:t>Cybersecurity</a:t>
                </a:r>
              </a:p>
            </p:txBody>
          </p:sp>
          <p:sp>
            <p:nvSpPr>
              <p:cNvPr id="22" name="Ellipse 21"/>
              <p:cNvSpPr/>
              <p:nvPr/>
            </p:nvSpPr>
            <p:spPr>
              <a:xfrm>
                <a:off x="6991368" y="4854302"/>
                <a:ext cx="830204" cy="83020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9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01</a:t>
                </a:r>
              </a:p>
            </p:txBody>
          </p:sp>
          <p:sp>
            <p:nvSpPr>
              <p:cNvPr id="40" name="Ellipse 39"/>
              <p:cNvSpPr/>
              <p:nvPr/>
            </p:nvSpPr>
            <p:spPr>
              <a:xfrm>
                <a:off x="10585927" y="4788350"/>
                <a:ext cx="317182" cy="317182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9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cxnSp>
            <p:nvCxnSpPr>
              <p:cNvPr id="41" name="Gerader Verbinder 40"/>
              <p:cNvCxnSpPr>
                <a:stCxn id="22" idx="6"/>
                <a:endCxn id="40" idx="2"/>
              </p:cNvCxnSpPr>
              <p:nvPr/>
            </p:nvCxnSpPr>
            <p:spPr>
              <a:xfrm flipV="1">
                <a:off x="7821572" y="4946941"/>
                <a:ext cx="2764355" cy="3224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uppieren 3"/>
          <p:cNvGrpSpPr/>
          <p:nvPr/>
        </p:nvGrpSpPr>
        <p:grpSpPr>
          <a:xfrm>
            <a:off x="667567" y="4126684"/>
            <a:ext cx="4239988" cy="1211609"/>
            <a:chOff x="1331959" y="7599360"/>
            <a:chExt cx="8479976" cy="2423218"/>
          </a:xfrm>
        </p:grpSpPr>
        <p:sp>
          <p:nvSpPr>
            <p:cNvPr id="18" name="Shape 609"/>
            <p:cNvSpPr/>
            <p:nvPr/>
          </p:nvSpPr>
          <p:spPr>
            <a:xfrm>
              <a:off x="1331959" y="8974636"/>
              <a:ext cx="5300762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id-ID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People who work in marketing try to get the attention of target.</a:t>
              </a:r>
            </a:p>
          </p:txBody>
        </p:sp>
        <p:sp>
          <p:nvSpPr>
            <p:cNvPr id="19" name="Shape 610"/>
            <p:cNvSpPr/>
            <p:nvPr/>
          </p:nvSpPr>
          <p:spPr>
            <a:xfrm>
              <a:off x="2300286" y="8268712"/>
              <a:ext cx="4332436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id-ID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Digital divide</a:t>
              </a:r>
              <a:endParaRPr lang="id-ID" sz="16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3" name="Ellipse 22"/>
            <p:cNvSpPr/>
            <p:nvPr/>
          </p:nvSpPr>
          <p:spPr>
            <a:xfrm>
              <a:off x="6991368" y="8620104"/>
              <a:ext cx="830204" cy="8302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43" name="Ellipse 42"/>
            <p:cNvSpPr/>
            <p:nvPr/>
          </p:nvSpPr>
          <p:spPr>
            <a:xfrm rot="1114444">
              <a:off x="9494753" y="7599360"/>
              <a:ext cx="317182" cy="3171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44" name="Gerader Verbinder 43"/>
            <p:cNvCxnSpPr>
              <a:stCxn id="23" idx="6"/>
              <a:endCxn id="43" idx="3"/>
            </p:cNvCxnSpPr>
            <p:nvPr/>
          </p:nvCxnSpPr>
          <p:spPr>
            <a:xfrm flipV="1">
              <a:off x="7821572" y="7828531"/>
              <a:ext cx="1689752" cy="12066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"/>
          <p:cNvGrpSpPr/>
          <p:nvPr/>
        </p:nvGrpSpPr>
        <p:grpSpPr>
          <a:xfrm>
            <a:off x="5806035" y="4461362"/>
            <a:ext cx="5786522" cy="894802"/>
            <a:chOff x="11608892" y="8268712"/>
            <a:chExt cx="11573043" cy="1789603"/>
          </a:xfrm>
        </p:grpSpPr>
        <p:sp>
          <p:nvSpPr>
            <p:cNvPr id="28" name="Shape 609"/>
            <p:cNvSpPr/>
            <p:nvPr/>
          </p:nvSpPr>
          <p:spPr>
            <a:xfrm>
              <a:off x="17859681" y="8974636"/>
              <a:ext cx="5322254" cy="1047941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id-ID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People who work in marketing try to get the attention of target.</a:t>
              </a:r>
            </a:p>
          </p:txBody>
        </p:sp>
        <p:sp>
          <p:nvSpPr>
            <p:cNvPr id="29" name="Shape 610"/>
            <p:cNvSpPr/>
            <p:nvPr/>
          </p:nvSpPr>
          <p:spPr>
            <a:xfrm>
              <a:off x="17859683" y="8268712"/>
              <a:ext cx="4332436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id-ID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Digital divide</a:t>
              </a:r>
            </a:p>
          </p:txBody>
        </p:sp>
        <p:sp>
          <p:nvSpPr>
            <p:cNvPr id="33" name="Ellipse 32"/>
            <p:cNvSpPr/>
            <p:nvPr/>
          </p:nvSpPr>
          <p:spPr>
            <a:xfrm>
              <a:off x="16606169" y="8620104"/>
              <a:ext cx="830204" cy="83020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42" name="Ellipse 41"/>
            <p:cNvSpPr/>
            <p:nvPr/>
          </p:nvSpPr>
          <p:spPr>
            <a:xfrm rot="20963263">
              <a:off x="11608892" y="9741133"/>
              <a:ext cx="317182" cy="3171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9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45" name="Gerader Verbinder 44"/>
            <p:cNvCxnSpPr>
              <a:stCxn id="33" idx="2"/>
              <a:endCxn id="42" idx="6"/>
            </p:cNvCxnSpPr>
            <p:nvPr/>
          </p:nvCxnSpPr>
          <p:spPr>
            <a:xfrm flipH="1">
              <a:off x="11923361" y="9035206"/>
              <a:ext cx="4682808" cy="83531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5026E83E-7E09-0FA4-787A-2A820977B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title</a:t>
            </a:r>
            <a:endParaRPr lang="en-15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81E75F7-56CD-8C73-FC84-47768D17DB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5F173D3-221E-23C6-8F12-9594437D2F4A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8801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4077219206"/>
              </p:ext>
            </p:extLst>
          </p:nvPr>
        </p:nvGraphicFramePr>
        <p:xfrm>
          <a:off x="3637174" y="2193287"/>
          <a:ext cx="4921251" cy="3280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Ellipse 4"/>
          <p:cNvSpPr/>
          <p:nvPr/>
        </p:nvSpPr>
        <p:spPr>
          <a:xfrm>
            <a:off x="7730962" y="2393105"/>
            <a:ext cx="147945" cy="1479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/>
          </a:p>
        </p:txBody>
      </p:sp>
      <p:sp>
        <p:nvSpPr>
          <p:cNvPr id="6" name="Ellipse 5"/>
          <p:cNvSpPr/>
          <p:nvPr/>
        </p:nvSpPr>
        <p:spPr>
          <a:xfrm>
            <a:off x="4957942" y="3870916"/>
            <a:ext cx="147945" cy="1479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/>
          </a:p>
        </p:txBody>
      </p:sp>
      <p:sp>
        <p:nvSpPr>
          <p:cNvPr id="7" name="Ellipse 6"/>
          <p:cNvSpPr/>
          <p:nvPr/>
        </p:nvSpPr>
        <p:spPr>
          <a:xfrm>
            <a:off x="7699997" y="4500336"/>
            <a:ext cx="147945" cy="14794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/>
          </a:p>
        </p:txBody>
      </p:sp>
      <p:sp>
        <p:nvSpPr>
          <p:cNvPr id="8" name="Ellipse 7"/>
          <p:cNvSpPr/>
          <p:nvPr/>
        </p:nvSpPr>
        <p:spPr>
          <a:xfrm>
            <a:off x="4947956" y="3161083"/>
            <a:ext cx="147945" cy="14794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/>
          </a:p>
        </p:txBody>
      </p:sp>
      <p:grpSp>
        <p:nvGrpSpPr>
          <p:cNvPr id="27" name="Gruppieren 38">
            <a:extLst>
              <a:ext uri="{FF2B5EF4-FFF2-40B4-BE49-F238E27FC236}">
                <a16:creationId xmlns:a16="http://schemas.microsoft.com/office/drawing/2014/main" id="{5852BFE2-4939-4725-9D14-8FFCFBC82019}"/>
              </a:ext>
            </a:extLst>
          </p:cNvPr>
          <p:cNvGrpSpPr/>
          <p:nvPr/>
        </p:nvGrpSpPr>
        <p:grpSpPr>
          <a:xfrm>
            <a:off x="206477" y="2114117"/>
            <a:ext cx="3034254" cy="3450270"/>
            <a:chOff x="-421961" y="3751847"/>
            <a:chExt cx="6068507" cy="6780373"/>
          </a:xfrm>
        </p:grpSpPr>
        <p:sp>
          <p:nvSpPr>
            <p:cNvPr id="30" name="Shape 603">
              <a:extLst>
                <a:ext uri="{FF2B5EF4-FFF2-40B4-BE49-F238E27FC236}">
                  <a16:creationId xmlns:a16="http://schemas.microsoft.com/office/drawing/2014/main" id="{853582A5-9B6C-40BA-B8A8-E9FAE6CA8E03}"/>
                </a:ext>
              </a:extLst>
            </p:cNvPr>
            <p:cNvSpPr/>
            <p:nvPr/>
          </p:nvSpPr>
          <p:spPr>
            <a:xfrm>
              <a:off x="-421961" y="6957073"/>
              <a:ext cx="6068507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kumimoji="0" lang="id-ID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1" name="Shape 604">
              <a:extLst>
                <a:ext uri="{FF2B5EF4-FFF2-40B4-BE49-F238E27FC236}">
                  <a16:creationId xmlns:a16="http://schemas.microsoft.com/office/drawing/2014/main" id="{E19B264B-C3E7-48FE-A7D9-A579A2C1F686}"/>
                </a:ext>
              </a:extLst>
            </p:cNvPr>
            <p:cNvSpPr/>
            <p:nvPr/>
          </p:nvSpPr>
          <p:spPr>
            <a:xfrm>
              <a:off x="2206429" y="6332789"/>
              <a:ext cx="3391763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#02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Mobile</a:t>
              </a:r>
            </a:p>
          </p:txBody>
        </p:sp>
        <p:sp>
          <p:nvSpPr>
            <p:cNvPr id="32" name="Shape 609">
              <a:extLst>
                <a:ext uri="{FF2B5EF4-FFF2-40B4-BE49-F238E27FC236}">
                  <a16:creationId xmlns:a16="http://schemas.microsoft.com/office/drawing/2014/main" id="{29D62B05-BBF1-46AC-9111-1F1A0462A950}"/>
                </a:ext>
              </a:extLst>
            </p:cNvPr>
            <p:cNvSpPr/>
            <p:nvPr/>
          </p:nvSpPr>
          <p:spPr>
            <a:xfrm>
              <a:off x="-36045" y="9484278"/>
              <a:ext cx="5634237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kumimoji="0" lang="id-ID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3" name="Shape 610">
              <a:extLst>
                <a:ext uri="{FF2B5EF4-FFF2-40B4-BE49-F238E27FC236}">
                  <a16:creationId xmlns:a16="http://schemas.microsoft.com/office/drawing/2014/main" id="{7F0BDC57-49FB-469D-B979-E0EF0CD0A4FB}"/>
                </a:ext>
              </a:extLst>
            </p:cNvPr>
            <p:cNvSpPr/>
            <p:nvPr/>
          </p:nvSpPr>
          <p:spPr>
            <a:xfrm>
              <a:off x="1265758" y="8778354"/>
              <a:ext cx="4332436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#03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Digital divide</a:t>
              </a:r>
            </a:p>
          </p:txBody>
        </p:sp>
        <p:sp>
          <p:nvSpPr>
            <p:cNvPr id="34" name="Shape 615">
              <a:extLst>
                <a:ext uri="{FF2B5EF4-FFF2-40B4-BE49-F238E27FC236}">
                  <a16:creationId xmlns:a16="http://schemas.microsoft.com/office/drawing/2014/main" id="{FA5B83E9-4256-44DD-A67C-C8E73DE1C0E2}"/>
                </a:ext>
              </a:extLst>
            </p:cNvPr>
            <p:cNvSpPr/>
            <p:nvPr/>
          </p:nvSpPr>
          <p:spPr>
            <a:xfrm>
              <a:off x="-421961" y="4457769"/>
              <a:ext cx="6020153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lang="id-ID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5" name="Shape 616">
              <a:extLst>
                <a:ext uri="{FF2B5EF4-FFF2-40B4-BE49-F238E27FC236}">
                  <a16:creationId xmlns:a16="http://schemas.microsoft.com/office/drawing/2014/main" id="{67C4D280-6638-4764-9AC4-9198C110CB61}"/>
                </a:ext>
              </a:extLst>
            </p:cNvPr>
            <p:cNvSpPr/>
            <p:nvPr/>
          </p:nvSpPr>
          <p:spPr>
            <a:xfrm>
              <a:off x="913375" y="3751847"/>
              <a:ext cx="4684821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r"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#01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Cybersecurity</a:t>
              </a:r>
            </a:p>
          </p:txBody>
        </p:sp>
      </p:grpSp>
      <p:grpSp>
        <p:nvGrpSpPr>
          <p:cNvPr id="36" name="Gruppieren 45">
            <a:extLst>
              <a:ext uri="{FF2B5EF4-FFF2-40B4-BE49-F238E27FC236}">
                <a16:creationId xmlns:a16="http://schemas.microsoft.com/office/drawing/2014/main" id="{C1CB13C3-6062-4D36-8C30-31516403F177}"/>
              </a:ext>
            </a:extLst>
          </p:cNvPr>
          <p:cNvGrpSpPr/>
          <p:nvPr/>
        </p:nvGrpSpPr>
        <p:grpSpPr>
          <a:xfrm>
            <a:off x="8941932" y="2114117"/>
            <a:ext cx="2848917" cy="3390187"/>
            <a:chOff x="18836380" y="3751847"/>
            <a:chExt cx="4753029" cy="6780373"/>
          </a:xfrm>
        </p:grpSpPr>
        <p:sp>
          <p:nvSpPr>
            <p:cNvPr id="37" name="Shape 601">
              <a:extLst>
                <a:ext uri="{FF2B5EF4-FFF2-40B4-BE49-F238E27FC236}">
                  <a16:creationId xmlns:a16="http://schemas.microsoft.com/office/drawing/2014/main" id="{BD61D21F-37DC-4916-8626-E87BB7F24F40}"/>
                </a:ext>
              </a:extLst>
            </p:cNvPr>
            <p:cNvSpPr/>
            <p:nvPr/>
          </p:nvSpPr>
          <p:spPr>
            <a:xfrm>
              <a:off x="18873791" y="6937501"/>
              <a:ext cx="4715618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kumimoji="0" lang="id-ID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8" name="Shape 602">
              <a:extLst>
                <a:ext uri="{FF2B5EF4-FFF2-40B4-BE49-F238E27FC236}">
                  <a16:creationId xmlns:a16="http://schemas.microsoft.com/office/drawing/2014/main" id="{398A99A3-EAAF-4FB9-B020-C86985687134}"/>
                </a:ext>
              </a:extLst>
            </p:cNvPr>
            <p:cNvSpPr/>
            <p:nvPr/>
          </p:nvSpPr>
          <p:spPr>
            <a:xfrm>
              <a:off x="18865877" y="6231577"/>
              <a:ext cx="3151460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#05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Photos</a:t>
              </a:r>
            </a:p>
          </p:txBody>
        </p:sp>
        <p:sp>
          <p:nvSpPr>
            <p:cNvPr id="39" name="Shape 607">
              <a:extLst>
                <a:ext uri="{FF2B5EF4-FFF2-40B4-BE49-F238E27FC236}">
                  <a16:creationId xmlns:a16="http://schemas.microsoft.com/office/drawing/2014/main" id="{7A9C28D2-5590-4012-A3B6-618BB921FE2E}"/>
                </a:ext>
              </a:extLst>
            </p:cNvPr>
            <p:cNvSpPr/>
            <p:nvPr/>
          </p:nvSpPr>
          <p:spPr>
            <a:xfrm>
              <a:off x="18873790" y="9484278"/>
              <a:ext cx="4715614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kumimoji="0" lang="id-ID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0" name="Shape 608">
              <a:extLst>
                <a:ext uri="{FF2B5EF4-FFF2-40B4-BE49-F238E27FC236}">
                  <a16:creationId xmlns:a16="http://schemas.microsoft.com/office/drawing/2014/main" id="{CFDF1188-0EC6-48AB-A026-3907D117D3AB}"/>
                </a:ext>
              </a:extLst>
            </p:cNvPr>
            <p:cNvSpPr/>
            <p:nvPr/>
          </p:nvSpPr>
          <p:spPr>
            <a:xfrm>
              <a:off x="18865881" y="8778354"/>
              <a:ext cx="4109434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#06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Digital divide</a:t>
              </a:r>
            </a:p>
          </p:txBody>
        </p:sp>
        <p:sp>
          <p:nvSpPr>
            <p:cNvPr id="41" name="Shape 613">
              <a:extLst>
                <a:ext uri="{FF2B5EF4-FFF2-40B4-BE49-F238E27FC236}">
                  <a16:creationId xmlns:a16="http://schemas.microsoft.com/office/drawing/2014/main" id="{71466645-1F9B-4C83-95A1-C0518CE69625}"/>
                </a:ext>
              </a:extLst>
            </p:cNvPr>
            <p:cNvSpPr/>
            <p:nvPr/>
          </p:nvSpPr>
          <p:spPr>
            <a:xfrm>
              <a:off x="18873791" y="4457769"/>
              <a:ext cx="4597507" cy="104794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25000"/>
                <a:buFontTx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Lorem ipsum dolor sit amet, consetetur sadipscing elitr.</a:t>
              </a:r>
              <a:endParaRPr kumimoji="0" lang="id-ID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2" name="Shape 614">
              <a:extLst>
                <a:ext uri="{FF2B5EF4-FFF2-40B4-BE49-F238E27FC236}">
                  <a16:creationId xmlns:a16="http://schemas.microsoft.com/office/drawing/2014/main" id="{BBA23ADD-84FF-451A-9374-82ACE1A583D5}"/>
                </a:ext>
              </a:extLst>
            </p:cNvPr>
            <p:cNvSpPr/>
            <p:nvPr/>
          </p:nvSpPr>
          <p:spPr>
            <a:xfrm>
              <a:off x="18836380" y="3751847"/>
              <a:ext cx="3334808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>
                <a:lnSpc>
                  <a:spcPct val="130000"/>
                </a:lnSpc>
                <a:buSzPct val="25000"/>
              </a:pPr>
              <a:r>
                <a:rPr lang="de-DE" sz="16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#04 </a:t>
              </a:r>
              <a:r>
                <a:rPr lang="id-ID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Target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595C23E0-F239-417D-A5FC-3D65681B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Figure Title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E72317-5239-6E65-87CC-A831A0CB3D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C860EB-6611-6494-95AA-C8A465ADBF10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329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0"/>
          <p:cNvSpPr txBox="1">
            <a:spLocks/>
          </p:cNvSpPr>
          <p:nvPr/>
        </p:nvSpPr>
        <p:spPr>
          <a:xfrm>
            <a:off x="2893661" y="2768518"/>
            <a:ext cx="6404678" cy="778469"/>
          </a:xfrm>
          <a:prstGeom prst="rect">
            <a:avLst/>
          </a:prstGeom>
        </p:spPr>
        <p:txBody>
          <a:bodyPr vert="horz" wrap="square" lIns="60947" tIns="30473" rIns="60947" bIns="30473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>
              <a:lnSpc>
                <a:spcPct val="130000"/>
              </a:lnSpc>
            </a:pPr>
            <a:r>
              <a:rPr lang="en-US" sz="4000" dirty="0">
                <a:solidFill>
                  <a:schemeClr val="tx1"/>
                </a:solidFill>
                <a:latin typeface="+mj-lt"/>
                <a:cs typeface="Lato Light"/>
              </a:rPr>
              <a:t>Timeline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2A9527B-D4BF-65BA-16B6-9AC8E0646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2554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Gerader Verbinder 33"/>
          <p:cNvCxnSpPr/>
          <p:nvPr/>
        </p:nvCxnSpPr>
        <p:spPr>
          <a:xfrm>
            <a:off x="1508276" y="3376309"/>
            <a:ext cx="10682139" cy="0"/>
          </a:xfrm>
          <a:prstGeom prst="line">
            <a:avLst/>
          </a:prstGeom>
          <a:ln w="12700">
            <a:solidFill>
              <a:srgbClr val="009C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lipse 38"/>
          <p:cNvSpPr/>
          <p:nvPr/>
        </p:nvSpPr>
        <p:spPr>
          <a:xfrm>
            <a:off x="1076508" y="2943775"/>
            <a:ext cx="863533" cy="863533"/>
          </a:xfrm>
          <a:prstGeom prst="ellipse">
            <a:avLst/>
          </a:prstGeom>
          <a:solidFill>
            <a:srgbClr val="009CD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90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8512424" y="2545220"/>
            <a:ext cx="2714761" cy="2908601"/>
            <a:chOff x="17021673" y="5090437"/>
            <a:chExt cx="5429522" cy="5817200"/>
          </a:xfrm>
        </p:grpSpPr>
        <p:sp>
          <p:nvSpPr>
            <p:cNvPr id="36" name="Shape 610"/>
            <p:cNvSpPr/>
            <p:nvPr/>
          </p:nvSpPr>
          <p:spPr>
            <a:xfrm>
              <a:off x="17570217" y="7517972"/>
              <a:ext cx="4332436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en-US" sz="20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Third</a:t>
              </a:r>
              <a:r>
                <a:rPr lang="id-ID" sz="20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 </a:t>
              </a:r>
              <a:r>
                <a:rPr lang="en-US" sz="20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entry</a:t>
              </a:r>
              <a:endParaRPr lang="id-ID" sz="20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38" name="Ellipse 37"/>
            <p:cNvSpPr/>
            <p:nvPr/>
          </p:nvSpPr>
          <p:spPr>
            <a:xfrm>
              <a:off x="19128913" y="6113557"/>
              <a:ext cx="1234646" cy="123464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CD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03</a:t>
              </a:r>
              <a:endParaRPr lang="de-DE" sz="9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4" name="Textfeld 43"/>
            <p:cNvSpPr txBox="1"/>
            <p:nvPr/>
          </p:nvSpPr>
          <p:spPr>
            <a:xfrm>
              <a:off x="17021673" y="8513650"/>
              <a:ext cx="5429522" cy="239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de-DE" sz="1600" dirty="0">
                  <a:latin typeface="Arial" panose="020B0604020202020204" pitchFamily="34" charset="0"/>
                </a:rPr>
                <a:t>Lorem ipsum dolor sit amet, consetetur sadipscing elitr, sed diam nonumy eirmod tempor invidunt ut labore et.</a:t>
              </a:r>
            </a:p>
          </p:txBody>
        </p:sp>
        <p:sp>
          <p:nvSpPr>
            <p:cNvPr id="47" name="Shape 616"/>
            <p:cNvSpPr/>
            <p:nvPr/>
          </p:nvSpPr>
          <p:spPr>
            <a:xfrm>
              <a:off x="18191859" y="5090437"/>
              <a:ext cx="3089152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de-DE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2013</a:t>
              </a:r>
              <a:endParaRPr lang="id-ID" sz="16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5264220" y="2575297"/>
            <a:ext cx="2714762" cy="2617481"/>
            <a:chOff x="10525264" y="5150593"/>
            <a:chExt cx="5429524" cy="5234962"/>
          </a:xfrm>
        </p:grpSpPr>
        <p:sp>
          <p:nvSpPr>
            <p:cNvPr id="35" name="Shape 604"/>
            <p:cNvSpPr/>
            <p:nvPr/>
          </p:nvSpPr>
          <p:spPr>
            <a:xfrm>
              <a:off x="11526060" y="7537591"/>
              <a:ext cx="3427930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en-US" sz="20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Second entry</a:t>
              </a:r>
              <a:endParaRPr lang="id-ID" sz="16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2" name="Ellipse 41"/>
            <p:cNvSpPr/>
            <p:nvPr/>
          </p:nvSpPr>
          <p:spPr>
            <a:xfrm>
              <a:off x="12632916" y="6113561"/>
              <a:ext cx="1234646" cy="123464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CD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02</a:t>
              </a:r>
              <a:endParaRPr lang="de-DE" sz="9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5" name="Textfeld 44"/>
            <p:cNvSpPr txBox="1"/>
            <p:nvPr/>
          </p:nvSpPr>
          <p:spPr>
            <a:xfrm>
              <a:off x="10525264" y="8555823"/>
              <a:ext cx="5429524" cy="1829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de-DE" sz="1600" dirty="0">
                  <a:latin typeface="Arial" panose="020B0604020202020204" pitchFamily="34" charset="0"/>
                </a:rPr>
                <a:t>Lorem ipsum dolor sit amet, consetetur sadipscing elitr, sed diam nonumy.</a:t>
              </a:r>
            </a:p>
          </p:txBody>
        </p:sp>
        <p:sp>
          <p:nvSpPr>
            <p:cNvPr id="48" name="Shape 616"/>
            <p:cNvSpPr/>
            <p:nvPr/>
          </p:nvSpPr>
          <p:spPr>
            <a:xfrm>
              <a:off x="11726228" y="5150593"/>
              <a:ext cx="3089152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de-DE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2014</a:t>
              </a:r>
              <a:endParaRPr lang="id-ID" sz="16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" name="Gruppieren 1"/>
          <p:cNvGrpSpPr/>
          <p:nvPr/>
        </p:nvGrpSpPr>
        <p:grpSpPr>
          <a:xfrm>
            <a:off x="2193540" y="2555658"/>
            <a:ext cx="2714763" cy="2637120"/>
            <a:chOff x="4383904" y="5111315"/>
            <a:chExt cx="5429526" cy="5274240"/>
          </a:xfrm>
        </p:grpSpPr>
        <p:sp>
          <p:nvSpPr>
            <p:cNvPr id="37" name="Shape 616"/>
            <p:cNvSpPr/>
            <p:nvPr/>
          </p:nvSpPr>
          <p:spPr>
            <a:xfrm>
              <a:off x="5149208" y="7526041"/>
              <a:ext cx="3898922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en-US" sz="20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First</a:t>
              </a:r>
              <a:r>
                <a:rPr lang="id-ID" sz="20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 </a:t>
              </a:r>
              <a:r>
                <a:rPr lang="en-US" sz="2000" b="1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entry</a:t>
              </a:r>
              <a:endParaRPr lang="id-ID" sz="2000" b="1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6" name="Shape 616"/>
            <p:cNvSpPr/>
            <p:nvPr/>
          </p:nvSpPr>
          <p:spPr>
            <a:xfrm>
              <a:off x="5554094" y="5111315"/>
              <a:ext cx="3089152" cy="800182"/>
            </a:xfrm>
            <a:prstGeom prst="rect">
              <a:avLst/>
            </a:prstGeom>
            <a:noFill/>
            <a:ln>
              <a:noFill/>
            </a:ln>
          </p:spPr>
          <p:txBody>
            <a:bodyPr lIns="91412" tIns="45700" rIns="91412" bIns="45700" anchor="t" anchorCtr="0">
              <a:noAutofit/>
            </a:bodyPr>
            <a:lstStyle/>
            <a:p>
              <a:pPr algn="ctr">
                <a:lnSpc>
                  <a:spcPct val="130000"/>
                </a:lnSpc>
                <a:buSzPct val="25000"/>
              </a:pPr>
              <a:r>
                <a:rPr lang="de-DE" sz="1600" dirty="0">
                  <a:latin typeface="Arial" panose="020B0604020202020204" pitchFamily="34" charset="0"/>
                  <a:ea typeface="Roboto"/>
                  <a:cs typeface="Roboto"/>
                  <a:sym typeface="Roboto"/>
                </a:rPr>
                <a:t>2012</a:t>
              </a:r>
              <a:endParaRPr lang="id-ID" sz="1000" dirty="0">
                <a:latin typeface="Arial" panose="020B0604020202020204" pitchFamily="34" charset="0"/>
                <a:ea typeface="Roboto"/>
                <a:cs typeface="Roboto"/>
                <a:sym typeface="Roboto"/>
              </a:endParaRPr>
            </a:p>
          </p:txBody>
        </p:sp>
        <p:sp>
          <p:nvSpPr>
            <p:cNvPr id="49" name="Ellipse 48"/>
            <p:cNvSpPr/>
            <p:nvPr/>
          </p:nvSpPr>
          <p:spPr>
            <a:xfrm>
              <a:off x="6483670" y="6113563"/>
              <a:ext cx="1234646" cy="1234646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CD6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b="1" dirty="0">
                  <a:solidFill>
                    <a:schemeClr val="tx1"/>
                  </a:solidFill>
                  <a:latin typeface="Arial" panose="020B0604020202020204" pitchFamily="34" charset="0"/>
                </a:rPr>
                <a:t>01</a:t>
              </a:r>
              <a:endParaRPr lang="de-DE" sz="800" b="1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1" name="Textfeld 50"/>
            <p:cNvSpPr txBox="1"/>
            <p:nvPr/>
          </p:nvSpPr>
          <p:spPr>
            <a:xfrm>
              <a:off x="4383904" y="8555823"/>
              <a:ext cx="5429526" cy="1829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200"/>
                </a:lnSpc>
              </a:pPr>
              <a:r>
                <a:rPr lang="de-DE" sz="1600" dirty="0">
                  <a:latin typeface="Arial" panose="020B0604020202020204" pitchFamily="34" charset="0"/>
                </a:rPr>
                <a:t>Lorem ipsum dolor sit amet, consetetur sadipscing elitr, sed diam nonumy.</a:t>
              </a:r>
            </a:p>
          </p:txBody>
        </p:sp>
      </p:grp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423E44B-9F96-B2F9-5EF0-BD74ECC86E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FDB5AD8-3F8B-4E58-A8D6-457EE69F6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6D8319A-5FC4-0BD1-A76D-882919BD277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6989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4CAA3A-81AC-7CC8-7DE7-45657EC0BEAC}"/>
              </a:ext>
            </a:extLst>
          </p:cNvPr>
          <p:cNvSpPr txBox="1"/>
          <p:nvPr/>
        </p:nvSpPr>
        <p:spPr>
          <a:xfrm>
            <a:off x="3999854" y="4973516"/>
            <a:ext cx="419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Thank you!</a:t>
            </a:r>
            <a:endParaRPr lang="en-150" sz="3200" b="1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733D474-45D6-9088-ED10-E412267DC7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946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E53D30F-8798-45FB-BE1C-62326591A8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1093" y="5759284"/>
            <a:ext cx="748040" cy="824258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89F30285-D598-437F-82DD-E03C393D63FF}"/>
              </a:ext>
            </a:extLst>
          </p:cNvPr>
          <p:cNvSpPr txBox="1">
            <a:spLocks/>
          </p:cNvSpPr>
          <p:nvPr/>
        </p:nvSpPr>
        <p:spPr>
          <a:xfrm>
            <a:off x="849228" y="4942673"/>
            <a:ext cx="4493751" cy="44185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de-DE" sz="2800" dirty="0">
                <a:solidFill>
                  <a:schemeClr val="tx1"/>
                </a:solidFill>
                <a:latin typeface="+mj-lt"/>
                <a:cs typeface="Varela Round"/>
              </a:rPr>
              <a:t>Subtext goes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AD66F2-F7C0-4D03-9150-D28F17AC561D}"/>
              </a:ext>
            </a:extLst>
          </p:cNvPr>
          <p:cNvCxnSpPr>
            <a:cxnSpLocks/>
          </p:cNvCxnSpPr>
          <p:nvPr/>
        </p:nvCxnSpPr>
        <p:spPr>
          <a:xfrm>
            <a:off x="937797" y="4572001"/>
            <a:ext cx="6020121" cy="0"/>
          </a:xfrm>
          <a:prstGeom prst="line">
            <a:avLst/>
          </a:prstGeom>
          <a:ln w="12700">
            <a:solidFill>
              <a:srgbClr val="009C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9">
            <a:extLst>
              <a:ext uri="{FF2B5EF4-FFF2-40B4-BE49-F238E27FC236}">
                <a16:creationId xmlns:a16="http://schemas.microsoft.com/office/drawing/2014/main" id="{EEB08032-CE0E-4986-AEDF-A41026C0E8B9}"/>
              </a:ext>
            </a:extLst>
          </p:cNvPr>
          <p:cNvSpPr txBox="1">
            <a:spLocks/>
          </p:cNvSpPr>
          <p:nvPr/>
        </p:nvSpPr>
        <p:spPr>
          <a:xfrm>
            <a:off x="802510" y="3141234"/>
            <a:ext cx="6924472" cy="1218817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600" b="1" dirty="0">
                <a:solidFill>
                  <a:schemeClr val="tx1"/>
                </a:solidFill>
              </a:rPr>
              <a:t>Section name goes here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620A07-4EC5-C562-E9CB-C19E68C218E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00108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0"/>
          <p:cNvSpPr txBox="1">
            <a:spLocks/>
          </p:cNvSpPr>
          <p:nvPr/>
        </p:nvSpPr>
        <p:spPr>
          <a:xfrm>
            <a:off x="-47501" y="2857009"/>
            <a:ext cx="12239501" cy="778469"/>
          </a:xfrm>
          <a:prstGeom prst="rect">
            <a:avLst/>
          </a:prstGeom>
        </p:spPr>
        <p:txBody>
          <a:bodyPr vert="horz" wrap="square" lIns="60947" tIns="30473" rIns="60947" bIns="30473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>
              <a:lnSpc>
                <a:spcPct val="130000"/>
              </a:lnSpc>
            </a:pPr>
            <a:r>
              <a:rPr lang="en-US" sz="4000" dirty="0">
                <a:solidFill>
                  <a:schemeClr val="tx1"/>
                </a:solidFill>
                <a:latin typeface="+mj-lt"/>
                <a:cs typeface="Lato Light"/>
              </a:rPr>
              <a:t>Text &amp; image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C0E30AF-D342-8E3E-B166-78B6BE7D95F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4552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F20E4AA-7908-2216-02E7-6920F535D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4C519E-1B37-5AFE-A559-2C1427167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B5B9D96-C5EB-0DDE-F0DB-CD970AAD85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34B1CF7-0FD9-C68D-9287-0B33B65D12C4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270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9727ABE-FFFD-6074-A2B8-70A8EE3A3C45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933FA5-F997-4175-9503-D3A46EF60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slide title goes here</a:t>
            </a:r>
            <a:br>
              <a:rPr lang="en-GB" dirty="0"/>
            </a:br>
            <a:r>
              <a:rPr lang="en-GB" dirty="0"/>
              <a:t>second line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5D06F-DA01-480F-A437-F4CAC1C6F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1600" dirty="0"/>
              <a:t>Lorem ipsum dolor sit amet, consectetur adipiscing elit. Aliquam vel iaculis risus. </a:t>
            </a:r>
          </a:p>
          <a:p>
            <a:r>
              <a:rPr lang="en-US" sz="1600" dirty="0"/>
              <a:t>Cras ut euismod sapien, vel pretium ante. Maecenas vel sem in elit tincidunt pretium ut ac arcu. </a:t>
            </a:r>
          </a:p>
          <a:p>
            <a:r>
              <a:rPr lang="en-US" sz="1600" dirty="0"/>
              <a:t>Vestibulum convallis tortor sem, at faucibus ex vestibulum ut. 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A646E12-DC71-2589-553B-61DA252543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15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9851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826D495-5B57-AC54-297E-F2B12DCCA61B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CDDAFC-06A4-4643-A61A-779D890C2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slide title goes here</a:t>
            </a:r>
            <a:br>
              <a:rPr lang="en-GB" dirty="0"/>
            </a:br>
            <a:r>
              <a:rPr lang="en-GB" dirty="0"/>
              <a:t>second line of slide title here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6ED36-7F3F-4FB2-BCD2-5B4B08F5B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b="1" dirty="0"/>
              <a:t>Subheading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When and where can children use the internet?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For how long? Discuss screentime as a family – </a:t>
            </a:r>
            <a:br>
              <a:rPr lang="en-GB" sz="1600" dirty="0"/>
            </a:br>
            <a:r>
              <a:rPr lang="en-GB" sz="1600" dirty="0"/>
              <a:t>adults should be good role models.</a:t>
            </a:r>
          </a:p>
          <a:p>
            <a:r>
              <a:rPr lang="en-GB" b="1" dirty="0"/>
              <a:t>Subheading 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When taking and uploading photos?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Sharing personal stories</a:t>
            </a:r>
          </a:p>
          <a:p>
            <a:r>
              <a:rPr lang="en-GB" b="1" dirty="0"/>
              <a:t>Subheading 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/>
              <a:t>Encourage children to come and speak to you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65A2FCA-0350-2406-843C-71761F73D9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15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563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4">
            <a:extLst>
              <a:ext uri="{FF2B5EF4-FFF2-40B4-BE49-F238E27FC236}">
                <a16:creationId xmlns:a16="http://schemas.microsoft.com/office/drawing/2014/main" id="{070834BD-D805-4224-8EE5-45AC75945E69}"/>
              </a:ext>
            </a:extLst>
          </p:cNvPr>
          <p:cNvSpPr txBox="1">
            <a:spLocks/>
          </p:cNvSpPr>
          <p:nvPr/>
        </p:nvSpPr>
        <p:spPr>
          <a:xfrm>
            <a:off x="8258345" y="3845246"/>
            <a:ext cx="3463456" cy="18580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1800"/>
              </a:lnSpc>
            </a:pP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Lorem ipsum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dolor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sit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amet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consectetur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adipiscing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elit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Morbi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porttitor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eu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mauris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eget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varius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Nunc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interdum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condimentum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tellus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sed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molestie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lorem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congue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eu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Pellentesque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sagittis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imperdiet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est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in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congue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Proin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quis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nibh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egestas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venenatis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nulla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29" name="Title 4">
            <a:extLst>
              <a:ext uri="{FF2B5EF4-FFF2-40B4-BE49-F238E27FC236}">
                <a16:creationId xmlns:a16="http://schemas.microsoft.com/office/drawing/2014/main" id="{EA0A2F02-B00D-4B10-B815-E5A66EA3F5CD}"/>
              </a:ext>
            </a:extLst>
          </p:cNvPr>
          <p:cNvSpPr txBox="1">
            <a:spLocks/>
          </p:cNvSpPr>
          <p:nvPr/>
        </p:nvSpPr>
        <p:spPr>
          <a:xfrm>
            <a:off x="4179259" y="3838522"/>
            <a:ext cx="3618521" cy="211180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1800"/>
              </a:lnSpc>
            </a:pP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Lorem ipsum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dolor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sit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amet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consectetur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adipiscing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elit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Curabitur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efficitur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varius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nibh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eu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faucibus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Suspendisse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finibus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mi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quis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arcu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maximus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egestas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Suspendisse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faucibus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tincidunt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hendrerit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Donec convallis eros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metus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Integer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massa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neque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cursus in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laoreet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et,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sollicitudin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id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erat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Curabitur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32" name="Title 4">
            <a:extLst>
              <a:ext uri="{FF2B5EF4-FFF2-40B4-BE49-F238E27FC236}">
                <a16:creationId xmlns:a16="http://schemas.microsoft.com/office/drawing/2014/main" id="{190F8ECF-2A8C-441E-9CFE-88404916361C}"/>
              </a:ext>
            </a:extLst>
          </p:cNvPr>
          <p:cNvSpPr txBox="1">
            <a:spLocks/>
          </p:cNvSpPr>
          <p:nvPr/>
        </p:nvSpPr>
        <p:spPr>
          <a:xfrm>
            <a:off x="471749" y="3845246"/>
            <a:ext cx="3254720" cy="1894166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lnSpc>
                <a:spcPts val="1800"/>
              </a:lnSpc>
            </a:pP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Lorem ipsum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dolor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sit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amet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consectetur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adipiscing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elit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Morbi in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sodales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tortor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,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ut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pulvinar lorem. Ut auctor id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purus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a tempus.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Quisque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convallis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ultricies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magna, sit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amet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ullamcorper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urna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mattis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sit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amet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Mauris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faucibus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vel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nunc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 at </a:t>
            </a:r>
            <a:r>
              <a:rPr lang="en-GB" sz="15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congue</a:t>
            </a:r>
            <a:r>
              <a:rPr lang="en-GB" sz="15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39" name="Title 4">
            <a:extLst>
              <a:ext uri="{FF2B5EF4-FFF2-40B4-BE49-F238E27FC236}">
                <a16:creationId xmlns:a16="http://schemas.microsoft.com/office/drawing/2014/main" id="{99AFE2E8-329B-4ECE-842B-5E8942988A46}"/>
              </a:ext>
            </a:extLst>
          </p:cNvPr>
          <p:cNvSpPr txBox="1">
            <a:spLocks/>
          </p:cNvSpPr>
          <p:nvPr/>
        </p:nvSpPr>
        <p:spPr>
          <a:xfrm>
            <a:off x="332422" y="3198770"/>
            <a:ext cx="3533374" cy="49431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one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0" name="Title 4">
            <a:extLst>
              <a:ext uri="{FF2B5EF4-FFF2-40B4-BE49-F238E27FC236}">
                <a16:creationId xmlns:a16="http://schemas.microsoft.com/office/drawing/2014/main" id="{F32EF107-780F-4DCE-804E-9D245796D662}"/>
              </a:ext>
            </a:extLst>
          </p:cNvPr>
          <p:cNvSpPr txBox="1">
            <a:spLocks/>
          </p:cNvSpPr>
          <p:nvPr/>
        </p:nvSpPr>
        <p:spPr>
          <a:xfrm>
            <a:off x="4138058" y="3198769"/>
            <a:ext cx="3533374" cy="49431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two</a:t>
            </a:r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41" name="Title 4">
            <a:extLst>
              <a:ext uri="{FF2B5EF4-FFF2-40B4-BE49-F238E27FC236}">
                <a16:creationId xmlns:a16="http://schemas.microsoft.com/office/drawing/2014/main" id="{BAA63150-F2F9-445F-8719-DB97010C952B}"/>
              </a:ext>
            </a:extLst>
          </p:cNvPr>
          <p:cNvSpPr txBox="1">
            <a:spLocks/>
          </p:cNvSpPr>
          <p:nvPr/>
        </p:nvSpPr>
        <p:spPr>
          <a:xfrm>
            <a:off x="8188427" y="3210309"/>
            <a:ext cx="3533374" cy="49431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GB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three</a:t>
            </a:r>
            <a:endParaRPr lang="en-GB" sz="1600" b="1" dirty="0">
              <a:solidFill>
                <a:schemeClr val="tx1"/>
              </a:solidFill>
            </a:endParaRPr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CACE6C83-00BB-45EA-80EE-90645139AD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322595" y="1621032"/>
            <a:ext cx="1265037" cy="1104680"/>
          </a:xfrm>
          <a:prstGeom prst="rect">
            <a:avLst/>
          </a:prstGeom>
        </p:spPr>
      </p:pic>
      <p:pic>
        <p:nvPicPr>
          <p:cNvPr id="43" name="Graphic 42">
            <a:extLst>
              <a:ext uri="{FF2B5EF4-FFF2-40B4-BE49-F238E27FC236}">
                <a16:creationId xmlns:a16="http://schemas.microsoft.com/office/drawing/2014/main" id="{ED329C16-9C65-435A-BF33-14276A7C850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77823" y="1413489"/>
            <a:ext cx="1457006" cy="1426332"/>
          </a:xfrm>
          <a:prstGeom prst="rect">
            <a:avLst/>
          </a:prstGeom>
        </p:spPr>
      </p:pic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A29D6F2-CEFD-479B-B18B-7EFBA851DF3F}"/>
              </a:ext>
            </a:extLst>
          </p:cNvPr>
          <p:cNvCxnSpPr>
            <a:cxnSpLocks/>
          </p:cNvCxnSpPr>
          <p:nvPr/>
        </p:nvCxnSpPr>
        <p:spPr>
          <a:xfrm>
            <a:off x="8025268" y="1170773"/>
            <a:ext cx="0" cy="5005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7534AD3-4CD8-432B-AF4A-9456120D47F1}"/>
              </a:ext>
            </a:extLst>
          </p:cNvPr>
          <p:cNvCxnSpPr>
            <a:cxnSpLocks/>
          </p:cNvCxnSpPr>
          <p:nvPr/>
        </p:nvCxnSpPr>
        <p:spPr>
          <a:xfrm>
            <a:off x="4022527" y="1170773"/>
            <a:ext cx="0" cy="5005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84F98F7D-B161-4D99-B03D-E9630DD66B3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47433" y="1491635"/>
            <a:ext cx="1103351" cy="126097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E9203CE-7383-C121-E35E-8EEE1894E3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7206832-3FA0-4CB0-1AEC-7A869671B866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856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0"/>
          <p:cNvSpPr txBox="1">
            <a:spLocks/>
          </p:cNvSpPr>
          <p:nvPr/>
        </p:nvSpPr>
        <p:spPr>
          <a:xfrm>
            <a:off x="2893661" y="2768519"/>
            <a:ext cx="6404678" cy="778469"/>
          </a:xfrm>
          <a:prstGeom prst="rect">
            <a:avLst/>
          </a:prstGeom>
        </p:spPr>
        <p:txBody>
          <a:bodyPr vert="horz" wrap="square" lIns="60947" tIns="30473" rIns="60947" bIns="30473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>
              <a:lnSpc>
                <a:spcPct val="130000"/>
              </a:lnSpc>
            </a:pPr>
            <a:r>
              <a:rPr lang="en-US" sz="4000" dirty="0">
                <a:solidFill>
                  <a:schemeClr val="tx1"/>
                </a:solidFill>
                <a:latin typeface="+mj-lt"/>
                <a:cs typeface="Lato Light"/>
              </a:rPr>
              <a:t>Quotes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D99D61D-2ED3-8172-DAF3-2802C5AA8C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947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A109AFC-EE2C-46CA-9DB8-3511ACA1A29B}"/>
              </a:ext>
            </a:extLst>
          </p:cNvPr>
          <p:cNvSpPr txBox="1"/>
          <p:nvPr/>
        </p:nvSpPr>
        <p:spPr>
          <a:xfrm>
            <a:off x="1816313" y="2196549"/>
            <a:ext cx="85593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latin typeface="Georgia" panose="02040502050405020303" pitchFamily="18" charset="0"/>
              </a:rPr>
              <a:t>We grew up with the internet. I mean, </a:t>
            </a:r>
            <a:br>
              <a:rPr lang="en-US" sz="3600" i="1" dirty="0">
                <a:latin typeface="Georgia" panose="02040502050405020303" pitchFamily="18" charset="0"/>
              </a:rPr>
            </a:br>
            <a:r>
              <a:rPr lang="en-US" sz="3600" i="1" dirty="0">
                <a:latin typeface="Georgia" panose="02040502050405020303" pitchFamily="18" charset="0"/>
              </a:rPr>
              <a:t>the internet has always been here with us. The grown-ups are like ‘Wow the internet appeared’, while it is perfectly normal for us.” </a:t>
            </a:r>
          </a:p>
          <a:p>
            <a:pPr algn="ctr"/>
            <a:br>
              <a:rPr lang="en-US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Boy, 15 years, Serbia</a:t>
            </a:r>
            <a:endParaRPr lang="en-GB" sz="16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400" dirty="0">
              <a:solidFill>
                <a:srgbClr val="009CD6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F663D-C1D0-3D44-509B-51A39AA45A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39ECC43-36A9-13CD-0F43-33596E93C6CA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119486" y="280669"/>
            <a:ext cx="1524000" cy="51276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0F5BD-7E01-4611-B373-DF7CFB8DB607}"/>
              </a:ext>
            </a:extLst>
          </p:cNvPr>
          <p:cNvSpPr/>
          <p:nvPr/>
        </p:nvSpPr>
        <p:spPr>
          <a:xfrm>
            <a:off x="5779008" y="1251419"/>
            <a:ext cx="4856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i="1" dirty="0">
                <a:solidFill>
                  <a:srgbClr val="009CD6"/>
                </a:solidFill>
                <a:latin typeface="Georgia" panose="02040502050405020303" pitchFamily="18" charset="0"/>
              </a:rPr>
              <a:t>“</a:t>
            </a:r>
            <a:endParaRPr lang="en-US" sz="9600" dirty="0">
              <a:solidFill>
                <a:srgbClr val="009CD6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094FB-B348-4A35-9E93-6F38BECEBA25}"/>
              </a:ext>
            </a:extLst>
          </p:cNvPr>
          <p:cNvSpPr txBox="1"/>
          <p:nvPr/>
        </p:nvSpPr>
        <p:spPr>
          <a:xfrm>
            <a:off x="4330700" y="-431586"/>
            <a:ext cx="151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#0083B3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26425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BLANK" val="UX13Fosl"/>
  <p:tag name="ARTICULATE_DESIGN_ID_NO PAGE NUMBER_QUOTE SLIDE" val="BzcvA1sR"/>
  <p:tag name="ARTICULATE_DESIGN_ID_NO PAGE NUMBER - BIG TEXT" val="WQPpC4iS"/>
  <p:tag name="ARTICULATE_DESIGN_ID_NO PAGE NUMBER_ITU THEME" val="dwtoKxiu"/>
  <p:tag name="ARTICULATE_DESIGN_ID_ITU THEME - PAGE NUMBERS" val="0mthXFah"/>
  <p:tag name="ARTICULATE_DESIGN_ID_ITU THEME - BIG TEXT (24-28PT)" val="q0ZC44KC"/>
  <p:tag name="ARTICULATE_DESIGN_ID_ITU THEME: QUOTE SLIDE" val="8LNltWkC"/>
  <p:tag name="ARTICULATE_SLIDE_COUNT" val="1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No Page Number - Big text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E5F5FB"/>
      </a:accent3>
      <a:accent4>
        <a:srgbClr val="595959"/>
      </a:accent4>
      <a:accent5>
        <a:srgbClr val="0083B3"/>
      </a:accent5>
      <a:accent6>
        <a:srgbClr val="A5A5A5"/>
      </a:accent6>
      <a:hlink>
        <a:srgbClr val="0083B3"/>
      </a:hlink>
      <a:folHlink>
        <a:srgbClr val="757070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TU_Powerpoint_template_Arial_2023_03.potx" id="{60078657-EFF8-4892-8B4C-A3D3952709D1}" vid="{7C959229-6F50-41B6-A361-98B9DAFFD942}"/>
    </a:ext>
  </a:extLst>
</a:theme>
</file>

<file path=ppt/theme/theme2.xml><?xml version="1.0" encoding="utf-8"?>
<a:theme xmlns:a="http://schemas.openxmlformats.org/drawingml/2006/main" name="Blank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83B3"/>
      </a:accent5>
      <a:accent6>
        <a:srgbClr val="E5F5FB"/>
      </a:accent6>
      <a:hlink>
        <a:srgbClr val="0083B3"/>
      </a:hlink>
      <a:folHlink>
        <a:srgbClr val="757070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TU_Powerpoint_template_Arial_2023_03.potx" id="{60078657-EFF8-4892-8B4C-A3D3952709D1}" vid="{3CC916B1-1160-48A0-AB70-CC56402EC8F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C90DBE08DF044DAEF2997F5AA5FC47" ma:contentTypeVersion="6" ma:contentTypeDescription="Create a new document." ma:contentTypeScope="" ma:versionID="fd9b154a360207e44ef9dcb2263cab2d">
  <xsd:schema xmlns:xsd="http://www.w3.org/2001/XMLSchema" xmlns:xs="http://www.w3.org/2001/XMLSchema" xmlns:p="http://schemas.microsoft.com/office/2006/metadata/properties" xmlns:ns2="03217f4f-f360-4e00-8874-4460ba40fbf0" xmlns:ns3="0f208774-d51b-4573-a67b-89dea6922a77" targetNamespace="http://schemas.microsoft.com/office/2006/metadata/properties" ma:root="true" ma:fieldsID="8c52460f01a0d88bbf9d1c1775da809f" ns2:_="" ns3:_="">
    <xsd:import namespace="03217f4f-f360-4e00-8874-4460ba40fbf0"/>
    <xsd:import namespace="0f208774-d51b-4573-a67b-89dea6922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17f4f-f360-4e00-8874-4460ba40fb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08774-d51b-4573-a67b-89dea6922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208D07-CD5B-4CD9-989E-39EA8F1C79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55111F-2799-4DA9-87BB-BB2E34A7D1EF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0f208774-d51b-4573-a67b-89dea6922a77"/>
    <ds:schemaRef ds:uri="03217f4f-f360-4e00-8874-4460ba40fbf0"/>
  </ds:schemaRefs>
</ds:datastoreItem>
</file>

<file path=customXml/itemProps3.xml><?xml version="1.0" encoding="utf-8"?>
<ds:datastoreItem xmlns:ds="http://schemas.openxmlformats.org/officeDocument/2006/customXml" ds:itemID="{B1CC5451-4593-4A74-969A-DEF2BAB9A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217f4f-f360-4e00-8874-4460ba40fbf0"/>
    <ds:schemaRef ds:uri="0f208774-d51b-4573-a67b-89dea6922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ITU_Powerpoint_template_Arial_2023_03</Template>
  <TotalTime>207</TotalTime>
  <Words>609</Words>
  <Application>Microsoft Office PowerPoint</Application>
  <PresentationFormat>Widescreen</PresentationFormat>
  <Paragraphs>106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Georgia</vt:lpstr>
      <vt:lpstr>No Page Number - Big text</vt:lpstr>
      <vt:lpstr>Blank</vt:lpstr>
      <vt:lpstr>PowerPoint Presentation</vt:lpstr>
      <vt:lpstr>PowerPoint Presentation</vt:lpstr>
      <vt:lpstr>PowerPoint Presentation</vt:lpstr>
      <vt:lpstr>PowerPoint Presentation</vt:lpstr>
      <vt:lpstr>Long slide title goes here second line here</vt:lpstr>
      <vt:lpstr>Long slide title goes here second line of slide title here</vt:lpstr>
      <vt:lpstr>PowerPoint Presentation</vt:lpstr>
      <vt:lpstr>PowerPoint Presentation</vt:lpstr>
      <vt:lpstr>PowerPoint Presentation</vt:lpstr>
      <vt:lpstr>PowerPoint Presentation</vt:lpstr>
      <vt:lpstr>Key figures</vt:lpstr>
      <vt:lpstr>Figure Title</vt:lpstr>
      <vt:lpstr>Figure title</vt:lpstr>
      <vt:lpstr>Figure Title</vt:lpstr>
      <vt:lpstr>PowerPoint Presentation</vt:lpstr>
      <vt:lpstr>Timeline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Pellet, Celia</dc:creator>
  <cp:lastModifiedBy>Pellet, Celia</cp:lastModifiedBy>
  <cp:revision>2</cp:revision>
  <dcterms:created xsi:type="dcterms:W3CDTF">2023-04-18T15:28:16Z</dcterms:created>
  <dcterms:modified xsi:type="dcterms:W3CDTF">2024-02-02T14:26:27Z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0x01010024C90DBE08DF044DAEF2997F5AA5FC47</vt:lpwstr>
  </property>
  <property fmtid="{D5CDD505-2E9C-101B-9397-08002B2CF9AE}" pid="3" name="MediaServiceImageTags">
    <vt:lpwstr/>
  </property>
  <property fmtid="{D5CDD505-2E9C-101B-9397-08002B2CF9AE}" pid="4" name="ArticulateGUID">
    <vt:lpwstr>F9B78806-2EA6-421D-A3E0-9B98CC8CCFC4</vt:lpwstr>
  </property>
  <property fmtid="{D5CDD505-2E9C-101B-9397-08002B2CF9AE}" pid="5" name="ArticulatePath">
    <vt:lpwstr>https://ituint.sharepoint.com/sites/CSD/ITU Academy guidelines/Step 5 - Designing course materials/ITU Academy_PPT template</vt:lpwstr>
  </property>
</Properties>
</file>