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9"/>
  </p:notesMasterIdLst>
  <p:sldIdLst>
    <p:sldId id="267" r:id="rId3"/>
    <p:sldId id="435" r:id="rId4"/>
    <p:sldId id="446" r:id="rId5"/>
    <p:sldId id="447" r:id="rId6"/>
    <p:sldId id="443" r:id="rId7"/>
    <p:sldId id="430" r:id="rId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方正兰亭大黑_GBK" panose="02010600030101010101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558E"/>
    <a:srgbClr val="EAEAEA"/>
    <a:srgbClr val="006F96"/>
    <a:srgbClr val="007CD0"/>
    <a:srgbClr val="0099FF"/>
    <a:srgbClr val="3399FF"/>
    <a:srgbClr val="D9D9D9"/>
    <a:srgbClr val="00000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5212" autoAdjust="0"/>
  </p:normalViewPr>
  <p:slideViewPr>
    <p:cSldViewPr>
      <p:cViewPr>
        <p:scale>
          <a:sx n="70" d="100"/>
          <a:sy n="70" d="100"/>
        </p:scale>
        <p:origin x="-1338" y="-342"/>
      </p:cViewPr>
      <p:guideLst>
        <p:guide orient="horz" pos="1665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TU-JKT%20Data\2020\CoE%20online%20-%20SRMC\Feed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Feedback - </a:t>
            </a:r>
            <a:r>
              <a:rPr lang="en-GB" sz="800" b="0" cap="small">
                <a:effectLst/>
              </a:rPr>
              <a:t>Spectrum Management and Radio Frequency (RF) Monitoring, </a:t>
            </a:r>
            <a:r>
              <a:rPr lang="en-GB" sz="800" b="0">
                <a:effectLst/>
              </a:rPr>
              <a:t>17 – 28 August 2020</a:t>
            </a:r>
            <a:endParaRPr lang="en-US" sz="800" b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52776446422458"/>
          <c:y val="0.12996935652003083"/>
          <c:w val="0.8129060823918749"/>
          <c:h val="0.418616534897311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Feedback!$D$59:$V$59</c:f>
              <c:strCache>
                <c:ptCount val="19"/>
                <c:pt idx="0">
                  <c:v>Relevance of course content to my work</c:v>
                </c:pt>
                <c:pt idx="1">
                  <c:v>Topics being in line with my expectations</c:v>
                </c:pt>
                <c:pt idx="2">
                  <c:v> Course relevance to current trends</c:v>
                </c:pt>
                <c:pt idx="3">
                  <c:v>Number of days allocated to the course</c:v>
                </c:pt>
                <c:pt idx="4">
                  <c:v>Delivery method used</c:v>
                </c:pt>
                <c:pt idx="5">
                  <c:v>Training materials and training aids</c:v>
                </c:pt>
                <c:pt idx="6">
                  <c:v>Facilitator’s knowledge of the subject matter</c:v>
                </c:pt>
                <c:pt idx="7">
                  <c:v>Facilitators preparedness and presentation skills</c:v>
                </c:pt>
                <c:pt idx="8">
                  <c:v>Logical sequence on the topics</c:v>
                </c:pt>
                <c:pt idx="9">
                  <c:v>Illustrations, examples and practice sessions</c:v>
                </c:pt>
                <c:pt idx="10">
                  <c:v>Time allocated for learners to discuss and ask questions</c:v>
                </c:pt>
                <c:pt idx="11">
                  <c:v>Knowledge gained during training</c:v>
                </c:pt>
                <c:pt idx="12">
                  <c:v>Information provided to help with logistics for attending the training</c:v>
                </c:pt>
                <c:pt idx="13">
                  <c:v>Registration Process</c:v>
                </c:pt>
                <c:pt idx="14">
                  <c:v>Payment process (where applicable)</c:v>
                </c:pt>
                <c:pt idx="15">
                  <c:v>User friendliness of the ITU Website</c:v>
                </c:pt>
                <c:pt idx="16">
                  <c:v>Support during training</c:v>
                </c:pt>
                <c:pt idx="17">
                  <c:v>The overall delivery and content of the training</c:v>
                </c:pt>
                <c:pt idx="18">
                  <c:v>How this training met my expectations</c:v>
                </c:pt>
              </c:strCache>
            </c:strRef>
          </c:cat>
          <c:val>
            <c:numRef>
              <c:f>Feedback!$D$60:$V$60</c:f>
              <c:numCache>
                <c:formatCode>#,#00</c:formatCode>
                <c:ptCount val="19"/>
                <c:pt idx="0">
                  <c:v>4.6164215686274508</c:v>
                </c:pt>
                <c:pt idx="1">
                  <c:v>4.4681372549019605</c:v>
                </c:pt>
                <c:pt idx="2">
                  <c:v>4.7378723404255316</c:v>
                </c:pt>
                <c:pt idx="3">
                  <c:v>4.3169934640522873</c:v>
                </c:pt>
                <c:pt idx="4">
                  <c:v>4.0849673202614376</c:v>
                </c:pt>
                <c:pt idx="5">
                  <c:v>4.2977941176470589</c:v>
                </c:pt>
                <c:pt idx="6">
                  <c:v>4.3615196078431371</c:v>
                </c:pt>
                <c:pt idx="7">
                  <c:v>4.3611111111111116</c:v>
                </c:pt>
                <c:pt idx="8">
                  <c:v>4.3476595744680848</c:v>
                </c:pt>
                <c:pt idx="9">
                  <c:v>4.2336601307189543</c:v>
                </c:pt>
                <c:pt idx="10">
                  <c:v>4.2324346405228761</c:v>
                </c:pt>
                <c:pt idx="11">
                  <c:v>4.3823529411764701</c:v>
                </c:pt>
                <c:pt idx="12">
                  <c:v>4.4881535947712417</c:v>
                </c:pt>
                <c:pt idx="13">
                  <c:v>4.6797385620915035</c:v>
                </c:pt>
                <c:pt idx="14">
                  <c:v>4.455673758865248</c:v>
                </c:pt>
                <c:pt idx="15">
                  <c:v>4.4881535947712417</c:v>
                </c:pt>
                <c:pt idx="16">
                  <c:v>4.6156045751633989</c:v>
                </c:pt>
                <c:pt idx="17">
                  <c:v>4.4889705882352944</c:v>
                </c:pt>
                <c:pt idx="18">
                  <c:v>4.4889705882352944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B6-496C-BB6D-005986BD2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70336"/>
        <c:axId val="124904192"/>
      </c:barChart>
      <c:catAx>
        <c:axId val="1250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904192"/>
        <c:crosses val="autoZero"/>
        <c:auto val="1"/>
        <c:lblAlgn val="ctr"/>
        <c:lblOffset val="100"/>
        <c:noMultiLvlLbl val="0"/>
      </c:catAx>
      <c:valAx>
        <c:axId val="12490419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0703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3FCB3-051E-44F7-9D71-DCC95D8722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22E9C0-EDB1-4BC4-8522-82D7E328815C}">
      <dgm:prSet phldrT="[文本]" custT="1"/>
      <dgm:spPr/>
      <dgm:t>
        <a:bodyPr/>
        <a:lstStyle/>
        <a:p>
          <a:r>
            <a:rPr lang="en-GB" sz="1600" b="1" dirty="0" smtClean="0"/>
            <a:t>Spectrum Management and Radio Frequency (RF) Monitoring</a:t>
          </a:r>
          <a:endParaRPr lang="zh-CN" altLang="en-US" sz="1600" dirty="0"/>
        </a:p>
      </dgm:t>
    </dgm:pt>
    <dgm:pt modelId="{A7AFDD07-38E8-4147-AFC5-D81AF174E0A5}" type="parTrans" cxnId="{CD97772F-A326-4C28-9ED0-D975E04C8A53}">
      <dgm:prSet/>
      <dgm:spPr/>
      <dgm:t>
        <a:bodyPr/>
        <a:lstStyle/>
        <a:p>
          <a:endParaRPr lang="zh-CN" altLang="en-US"/>
        </a:p>
      </dgm:t>
    </dgm:pt>
    <dgm:pt modelId="{30695285-7591-42E8-86E3-292A3441E51F}" type="sibTrans" cxnId="{CD97772F-A326-4C28-9ED0-D975E04C8A53}">
      <dgm:prSet/>
      <dgm:spPr/>
      <dgm:t>
        <a:bodyPr/>
        <a:lstStyle/>
        <a:p>
          <a:endParaRPr lang="zh-CN" altLang="en-US"/>
        </a:p>
      </dgm:t>
    </dgm:pt>
    <dgm:pt modelId="{BC41028C-61DC-486B-9F82-49ABB078BF12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Study activities in ITU-R Working Party 1C </a:t>
          </a:r>
          <a:endParaRPr lang="zh-CN" sz="1400" dirty="0"/>
        </a:p>
      </dgm:t>
    </dgm:pt>
    <dgm:pt modelId="{666A3BDF-7AA0-4DF2-8882-E68625F0B482}" type="parTrans" cxnId="{D20C21AA-2A71-41D9-8743-CC1BAE67ADEC}">
      <dgm:prSet/>
      <dgm:spPr/>
      <dgm:t>
        <a:bodyPr/>
        <a:lstStyle/>
        <a:p>
          <a:endParaRPr lang="zh-CN" altLang="en-US"/>
        </a:p>
      </dgm:t>
    </dgm:pt>
    <dgm:pt modelId="{258812AA-4211-42F0-92A1-3E3B2C37842A}" type="sibTrans" cxnId="{D20C21AA-2A71-41D9-8743-CC1BAE67ADEC}">
      <dgm:prSet/>
      <dgm:spPr/>
      <dgm:t>
        <a:bodyPr/>
        <a:lstStyle/>
        <a:p>
          <a:endParaRPr lang="zh-CN" altLang="en-US"/>
        </a:p>
      </dgm:t>
    </dgm:pt>
    <dgm:pt modelId="{E1F6D90D-0807-4448-ABC8-BB5824ACC51D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Satellite monitoring and interference geolocation: Development &amp; Challenges </a:t>
          </a:r>
          <a:endParaRPr lang="zh-CN" sz="1400" dirty="0"/>
        </a:p>
      </dgm:t>
    </dgm:pt>
    <dgm:pt modelId="{2D105DE2-EBBD-40E2-8CE3-1815F2CE43BF}" type="parTrans" cxnId="{83DF32A9-8627-4A6D-9CE8-4C7C43DA549B}">
      <dgm:prSet/>
      <dgm:spPr/>
      <dgm:t>
        <a:bodyPr/>
        <a:lstStyle/>
        <a:p>
          <a:endParaRPr lang="zh-CN" altLang="en-US"/>
        </a:p>
      </dgm:t>
    </dgm:pt>
    <dgm:pt modelId="{49F8D923-9E18-4C7E-8325-9EE6AFBFB1A0}" type="sibTrans" cxnId="{83DF32A9-8627-4A6D-9CE8-4C7C43DA549B}">
      <dgm:prSet/>
      <dgm:spPr/>
      <dgm:t>
        <a:bodyPr/>
        <a:lstStyle/>
        <a:p>
          <a:endParaRPr lang="zh-CN" altLang="en-US"/>
        </a:p>
      </dgm:t>
    </dgm:pt>
    <dgm:pt modelId="{CA30FE1B-8D33-4956-BC9A-25750B245544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Monitoring Techniques Based on Radio Sensors</a:t>
          </a:r>
          <a:endParaRPr lang="zh-CN" sz="1400" dirty="0"/>
        </a:p>
      </dgm:t>
    </dgm:pt>
    <dgm:pt modelId="{A5DA4C55-831B-42F4-85D8-5BFC05E00D75}" type="parTrans" cxnId="{7AA0F888-F717-4E84-88F3-D1E8C24F02CE}">
      <dgm:prSet/>
      <dgm:spPr/>
      <dgm:t>
        <a:bodyPr/>
        <a:lstStyle/>
        <a:p>
          <a:endParaRPr lang="zh-CN" altLang="en-US"/>
        </a:p>
      </dgm:t>
    </dgm:pt>
    <dgm:pt modelId="{C5CD5E92-0D91-4A27-ACC8-484DF1F3CF1F}" type="sibTrans" cxnId="{7AA0F888-F717-4E84-88F3-D1E8C24F02CE}">
      <dgm:prSet/>
      <dgm:spPr/>
      <dgm:t>
        <a:bodyPr/>
        <a:lstStyle/>
        <a:p>
          <a:endParaRPr lang="zh-CN" altLang="en-US"/>
        </a:p>
      </dgm:t>
    </dgm:pt>
    <dgm:pt modelId="{79C55E3D-8958-40DA-B3A7-B7407BF3D3EF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Civil UAVs monitoring techniques</a:t>
          </a:r>
          <a:endParaRPr lang="zh-CN" sz="1400" dirty="0"/>
        </a:p>
      </dgm:t>
    </dgm:pt>
    <dgm:pt modelId="{CB168EDE-7870-453F-ADB7-6EA48A6E5872}" type="parTrans" cxnId="{0BB37AC1-E560-4D93-8961-38C035AFFBB4}">
      <dgm:prSet/>
      <dgm:spPr/>
      <dgm:t>
        <a:bodyPr/>
        <a:lstStyle/>
        <a:p>
          <a:endParaRPr lang="zh-CN" altLang="en-US"/>
        </a:p>
      </dgm:t>
    </dgm:pt>
    <dgm:pt modelId="{EA42BA09-09BD-4684-959B-C9D4767CF170}" type="sibTrans" cxnId="{0BB37AC1-E560-4D93-8961-38C035AFFBB4}">
      <dgm:prSet/>
      <dgm:spPr/>
      <dgm:t>
        <a:bodyPr/>
        <a:lstStyle/>
        <a:p>
          <a:endParaRPr lang="zh-CN" altLang="en-US"/>
        </a:p>
      </dgm:t>
    </dgm:pt>
    <dgm:pt modelId="{94485998-2E86-4F4A-B628-C97DA748D2D2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Data Acquisition and Processing Technology Based on Internet plus Radio Sensor</a:t>
          </a:r>
          <a:endParaRPr lang="zh-CN" sz="1400" dirty="0"/>
        </a:p>
      </dgm:t>
    </dgm:pt>
    <dgm:pt modelId="{2C51368D-EA73-448E-BCE9-B9396B769B68}" type="parTrans" cxnId="{3100E9FE-8962-4C0B-9DCA-FF87C74FF9A2}">
      <dgm:prSet/>
      <dgm:spPr/>
      <dgm:t>
        <a:bodyPr/>
        <a:lstStyle/>
        <a:p>
          <a:endParaRPr lang="zh-CN" altLang="en-US"/>
        </a:p>
      </dgm:t>
    </dgm:pt>
    <dgm:pt modelId="{6F9D4B7F-473B-456B-8E8F-339596BA7C83}" type="sibTrans" cxnId="{3100E9FE-8962-4C0B-9DCA-FF87C74FF9A2}">
      <dgm:prSet/>
      <dgm:spPr/>
      <dgm:t>
        <a:bodyPr/>
        <a:lstStyle/>
        <a:p>
          <a:endParaRPr lang="zh-CN" altLang="en-US"/>
        </a:p>
      </dgm:t>
    </dgm:pt>
    <dgm:pt modelId="{084CCA2D-1A44-4C91-81B4-F862B13A0F3E}">
      <dgm:prSet custT="1"/>
      <dgm:spPr/>
      <dgm:t>
        <a:bodyPr/>
        <a:lstStyle/>
        <a:p>
          <a:pPr>
            <a:lnSpc>
              <a:spcPts val="2000"/>
            </a:lnSpc>
            <a:spcBef>
              <a:spcPts val="600"/>
            </a:spcBef>
          </a:pPr>
          <a:r>
            <a:rPr lang="en-US" sz="1400" dirty="0" smtClean="0"/>
            <a:t>5G NR Downlink Signal OTA Measurement in the field</a:t>
          </a:r>
          <a:endParaRPr lang="zh-CN" sz="1400" dirty="0"/>
        </a:p>
      </dgm:t>
    </dgm:pt>
    <dgm:pt modelId="{B36952F5-5520-4673-803F-0040F46841BF}" type="parTrans" cxnId="{53E11734-44BD-4B9B-AF60-E9535B1B6E91}">
      <dgm:prSet/>
      <dgm:spPr/>
      <dgm:t>
        <a:bodyPr/>
        <a:lstStyle/>
        <a:p>
          <a:endParaRPr lang="zh-CN" altLang="en-US"/>
        </a:p>
      </dgm:t>
    </dgm:pt>
    <dgm:pt modelId="{E2F56E6A-6C65-4A5B-9FFF-F988CDE0A61E}" type="sibTrans" cxnId="{53E11734-44BD-4B9B-AF60-E9535B1B6E91}">
      <dgm:prSet/>
      <dgm:spPr/>
      <dgm:t>
        <a:bodyPr/>
        <a:lstStyle/>
        <a:p>
          <a:endParaRPr lang="zh-CN" altLang="en-US"/>
        </a:p>
      </dgm:t>
    </dgm:pt>
    <dgm:pt modelId="{75F03AC7-EF03-4978-9C5E-81201D1E7D60}">
      <dgm:prSet phldrT="[文本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en-US" sz="1400" dirty="0" smtClean="0"/>
            <a:t>Outcomes of World Radio Conference 2019</a:t>
          </a:r>
          <a:endParaRPr lang="zh-CN" altLang="en-US" sz="1300" dirty="0"/>
        </a:p>
      </dgm:t>
    </dgm:pt>
    <dgm:pt modelId="{148AEA90-4142-4F60-8228-3194DF800131}" type="parTrans" cxnId="{D8EB604D-863F-4C7B-B642-3BD8EDEB75C3}">
      <dgm:prSet/>
      <dgm:spPr/>
      <dgm:t>
        <a:bodyPr/>
        <a:lstStyle/>
        <a:p>
          <a:endParaRPr lang="zh-CN" altLang="en-US"/>
        </a:p>
      </dgm:t>
    </dgm:pt>
    <dgm:pt modelId="{F650AA54-92BA-483D-BB90-379E0AF19915}" type="sibTrans" cxnId="{D8EB604D-863F-4C7B-B642-3BD8EDEB75C3}">
      <dgm:prSet/>
      <dgm:spPr/>
      <dgm:t>
        <a:bodyPr/>
        <a:lstStyle/>
        <a:p>
          <a:endParaRPr lang="zh-CN" altLang="en-US"/>
        </a:p>
      </dgm:t>
    </dgm:pt>
    <dgm:pt modelId="{ACDF3BD3-4513-4C47-BA4B-9FB7EA197B12}" type="pres">
      <dgm:prSet presAssocID="{3913FCB3-051E-44F7-9D71-DCC95D8722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BC07CF-3337-4A08-B8B9-C5328702C95B}" type="pres">
      <dgm:prSet presAssocID="{BC22E9C0-EDB1-4BC4-8522-82D7E328815C}" presName="parentLin" presStyleCnt="0"/>
      <dgm:spPr/>
    </dgm:pt>
    <dgm:pt modelId="{281428DC-3DB1-49D8-977F-BF1503E73161}" type="pres">
      <dgm:prSet presAssocID="{BC22E9C0-EDB1-4BC4-8522-82D7E328815C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943AF46B-5EAA-4F71-BB32-98D662027A3C}" type="pres">
      <dgm:prSet presAssocID="{BC22E9C0-EDB1-4BC4-8522-82D7E328815C}" presName="parentText" presStyleLbl="node1" presStyleIdx="0" presStyleCnt="1" custScaleX="141200" custScaleY="826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1A89C3-7670-4F4C-95E6-8A6C09F7275B}" type="pres">
      <dgm:prSet presAssocID="{BC22E9C0-EDB1-4BC4-8522-82D7E328815C}" presName="negativeSpace" presStyleCnt="0"/>
      <dgm:spPr/>
    </dgm:pt>
    <dgm:pt modelId="{C792D12B-B6F4-4FAF-B162-AA7D5CAA0100}" type="pres">
      <dgm:prSet presAssocID="{BC22E9C0-EDB1-4BC4-8522-82D7E328815C}" presName="childText" presStyleLbl="conFgAcc1" presStyleIdx="0" presStyleCnt="1" custScaleY="1016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4A48E0-C9B6-4EB2-B88D-37D3F0065CDE}" type="presOf" srcId="{CA30FE1B-8D33-4956-BC9A-25750B245544}" destId="{C792D12B-B6F4-4FAF-B162-AA7D5CAA0100}" srcOrd="0" destOrd="3" presId="urn:microsoft.com/office/officeart/2005/8/layout/list1"/>
    <dgm:cxn modelId="{692B40BB-BE98-4B1B-A9DB-D5C44ABBC14F}" type="presOf" srcId="{E1F6D90D-0807-4448-ABC8-BB5824ACC51D}" destId="{C792D12B-B6F4-4FAF-B162-AA7D5CAA0100}" srcOrd="0" destOrd="2" presId="urn:microsoft.com/office/officeart/2005/8/layout/list1"/>
    <dgm:cxn modelId="{CB2460F8-A8CD-49A8-9834-6E7C472769F8}" type="presOf" srcId="{BC22E9C0-EDB1-4BC4-8522-82D7E328815C}" destId="{281428DC-3DB1-49D8-977F-BF1503E73161}" srcOrd="0" destOrd="0" presId="urn:microsoft.com/office/officeart/2005/8/layout/list1"/>
    <dgm:cxn modelId="{0BB37AC1-E560-4D93-8961-38C035AFFBB4}" srcId="{BC22E9C0-EDB1-4BC4-8522-82D7E328815C}" destId="{79C55E3D-8958-40DA-B3A7-B7407BF3D3EF}" srcOrd="4" destOrd="0" parTransId="{CB168EDE-7870-453F-ADB7-6EA48A6E5872}" sibTransId="{EA42BA09-09BD-4684-959B-C9D4767CF170}"/>
    <dgm:cxn modelId="{3100E9FE-8962-4C0B-9DCA-FF87C74FF9A2}" srcId="{BC22E9C0-EDB1-4BC4-8522-82D7E328815C}" destId="{94485998-2E86-4F4A-B628-C97DA748D2D2}" srcOrd="5" destOrd="0" parTransId="{2C51368D-EA73-448E-BCE9-B9396B769B68}" sibTransId="{6F9D4B7F-473B-456B-8E8F-339596BA7C83}"/>
    <dgm:cxn modelId="{6954E536-D89D-4C9D-B22E-762E35658980}" type="presOf" srcId="{BC22E9C0-EDB1-4BC4-8522-82D7E328815C}" destId="{943AF46B-5EAA-4F71-BB32-98D662027A3C}" srcOrd="1" destOrd="0" presId="urn:microsoft.com/office/officeart/2005/8/layout/list1"/>
    <dgm:cxn modelId="{8365BD99-41EE-43FC-AB1D-BC7BD0CC6A5B}" type="presOf" srcId="{79C55E3D-8958-40DA-B3A7-B7407BF3D3EF}" destId="{C792D12B-B6F4-4FAF-B162-AA7D5CAA0100}" srcOrd="0" destOrd="4" presId="urn:microsoft.com/office/officeart/2005/8/layout/list1"/>
    <dgm:cxn modelId="{D8EB604D-863F-4C7B-B642-3BD8EDEB75C3}" srcId="{BC22E9C0-EDB1-4BC4-8522-82D7E328815C}" destId="{75F03AC7-EF03-4978-9C5E-81201D1E7D60}" srcOrd="0" destOrd="0" parTransId="{148AEA90-4142-4F60-8228-3194DF800131}" sibTransId="{F650AA54-92BA-483D-BB90-379E0AF19915}"/>
    <dgm:cxn modelId="{53E11734-44BD-4B9B-AF60-E9535B1B6E91}" srcId="{BC22E9C0-EDB1-4BC4-8522-82D7E328815C}" destId="{084CCA2D-1A44-4C91-81B4-F862B13A0F3E}" srcOrd="6" destOrd="0" parTransId="{B36952F5-5520-4673-803F-0040F46841BF}" sibTransId="{E2F56E6A-6C65-4A5B-9FFF-F988CDE0A61E}"/>
    <dgm:cxn modelId="{27EDEF71-FE30-4C1D-AD77-F7B5BDB95F1D}" type="presOf" srcId="{75F03AC7-EF03-4978-9C5E-81201D1E7D60}" destId="{C792D12B-B6F4-4FAF-B162-AA7D5CAA0100}" srcOrd="0" destOrd="0" presId="urn:microsoft.com/office/officeart/2005/8/layout/list1"/>
    <dgm:cxn modelId="{D20C21AA-2A71-41D9-8743-CC1BAE67ADEC}" srcId="{BC22E9C0-EDB1-4BC4-8522-82D7E328815C}" destId="{BC41028C-61DC-486B-9F82-49ABB078BF12}" srcOrd="1" destOrd="0" parTransId="{666A3BDF-7AA0-4DF2-8882-E68625F0B482}" sibTransId="{258812AA-4211-42F0-92A1-3E3B2C37842A}"/>
    <dgm:cxn modelId="{2A72F346-1E7A-4A27-B63A-FBCE0760A2F3}" type="presOf" srcId="{94485998-2E86-4F4A-B628-C97DA748D2D2}" destId="{C792D12B-B6F4-4FAF-B162-AA7D5CAA0100}" srcOrd="0" destOrd="5" presId="urn:microsoft.com/office/officeart/2005/8/layout/list1"/>
    <dgm:cxn modelId="{83DF32A9-8627-4A6D-9CE8-4C7C43DA549B}" srcId="{BC22E9C0-EDB1-4BC4-8522-82D7E328815C}" destId="{E1F6D90D-0807-4448-ABC8-BB5824ACC51D}" srcOrd="2" destOrd="0" parTransId="{2D105DE2-EBBD-40E2-8CE3-1815F2CE43BF}" sibTransId="{49F8D923-9E18-4C7E-8325-9EE6AFBFB1A0}"/>
    <dgm:cxn modelId="{A0BD46BA-73F5-43F4-A4A7-55B2224172A2}" type="presOf" srcId="{BC41028C-61DC-486B-9F82-49ABB078BF12}" destId="{C792D12B-B6F4-4FAF-B162-AA7D5CAA0100}" srcOrd="0" destOrd="1" presId="urn:microsoft.com/office/officeart/2005/8/layout/list1"/>
    <dgm:cxn modelId="{CD97772F-A326-4C28-9ED0-D975E04C8A53}" srcId="{3913FCB3-051E-44F7-9D71-DCC95D872288}" destId="{BC22E9C0-EDB1-4BC4-8522-82D7E328815C}" srcOrd="0" destOrd="0" parTransId="{A7AFDD07-38E8-4147-AFC5-D81AF174E0A5}" sibTransId="{30695285-7591-42E8-86E3-292A3441E51F}"/>
    <dgm:cxn modelId="{939F3F17-E8AF-4B6E-A46C-BB4EB6056E03}" type="presOf" srcId="{084CCA2D-1A44-4C91-81B4-F862B13A0F3E}" destId="{C792D12B-B6F4-4FAF-B162-AA7D5CAA0100}" srcOrd="0" destOrd="6" presId="urn:microsoft.com/office/officeart/2005/8/layout/list1"/>
    <dgm:cxn modelId="{A6AD0CFE-54C5-40B6-B134-FA63E8D0F81C}" type="presOf" srcId="{3913FCB3-051E-44F7-9D71-DCC95D872288}" destId="{ACDF3BD3-4513-4C47-BA4B-9FB7EA197B12}" srcOrd="0" destOrd="0" presId="urn:microsoft.com/office/officeart/2005/8/layout/list1"/>
    <dgm:cxn modelId="{7AA0F888-F717-4E84-88F3-D1E8C24F02CE}" srcId="{BC22E9C0-EDB1-4BC4-8522-82D7E328815C}" destId="{CA30FE1B-8D33-4956-BC9A-25750B245544}" srcOrd="3" destOrd="0" parTransId="{A5DA4C55-831B-42F4-85D8-5BFC05E00D75}" sibTransId="{C5CD5E92-0D91-4A27-ACC8-484DF1F3CF1F}"/>
    <dgm:cxn modelId="{83833F2C-9CBE-46DD-8FC6-9BEC93403B84}" type="presParOf" srcId="{ACDF3BD3-4513-4C47-BA4B-9FB7EA197B12}" destId="{30BC07CF-3337-4A08-B8B9-C5328702C95B}" srcOrd="0" destOrd="0" presId="urn:microsoft.com/office/officeart/2005/8/layout/list1"/>
    <dgm:cxn modelId="{72BEE0DC-DDC2-4CD7-A459-00FCA9F53E9B}" type="presParOf" srcId="{30BC07CF-3337-4A08-B8B9-C5328702C95B}" destId="{281428DC-3DB1-49D8-977F-BF1503E73161}" srcOrd="0" destOrd="0" presId="urn:microsoft.com/office/officeart/2005/8/layout/list1"/>
    <dgm:cxn modelId="{A912E5D1-2490-4028-8176-A2152893F6E4}" type="presParOf" srcId="{30BC07CF-3337-4A08-B8B9-C5328702C95B}" destId="{943AF46B-5EAA-4F71-BB32-98D662027A3C}" srcOrd="1" destOrd="0" presId="urn:microsoft.com/office/officeart/2005/8/layout/list1"/>
    <dgm:cxn modelId="{5E375194-3053-477D-9B2E-EDB9E3CB941D}" type="presParOf" srcId="{ACDF3BD3-4513-4C47-BA4B-9FB7EA197B12}" destId="{CA1A89C3-7670-4F4C-95E6-8A6C09F7275B}" srcOrd="1" destOrd="0" presId="urn:microsoft.com/office/officeart/2005/8/layout/list1"/>
    <dgm:cxn modelId="{32EF6123-2BA7-4AF9-BA18-7BCCE9CEB37E}" type="presParOf" srcId="{ACDF3BD3-4513-4C47-BA4B-9FB7EA197B12}" destId="{C792D12B-B6F4-4FAF-B162-AA7D5CAA010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4C25D-38C7-4F89-89D0-852642411A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3922127-BEB0-4967-9EE3-BA9BBCC602C8}">
      <dgm:prSet phldrT="[文本]"/>
      <dgm:spPr/>
      <dgm:t>
        <a:bodyPr/>
        <a:lstStyle/>
        <a:p>
          <a:r>
            <a:rPr lang="en-US" altLang="zh-CN" dirty="0" smtClean="0"/>
            <a:t>Topic</a:t>
          </a:r>
          <a:endParaRPr lang="zh-CN" altLang="en-US" dirty="0"/>
        </a:p>
      </dgm:t>
    </dgm:pt>
    <dgm:pt modelId="{8D9DACEF-DC38-4415-8DC3-913A5BC21843}" type="parTrans" cxnId="{C6792804-70F6-443A-B5C1-F49B69677B1A}">
      <dgm:prSet/>
      <dgm:spPr/>
      <dgm:t>
        <a:bodyPr/>
        <a:lstStyle/>
        <a:p>
          <a:endParaRPr lang="zh-CN" altLang="en-US"/>
        </a:p>
      </dgm:t>
    </dgm:pt>
    <dgm:pt modelId="{12BBE51D-60DD-435C-8DBB-D4C89175B0AF}" type="sibTrans" cxnId="{C6792804-70F6-443A-B5C1-F49B69677B1A}">
      <dgm:prSet/>
      <dgm:spPr/>
      <dgm:t>
        <a:bodyPr/>
        <a:lstStyle/>
        <a:p>
          <a:endParaRPr lang="zh-CN" altLang="en-US"/>
        </a:p>
      </dgm:t>
    </dgm:pt>
    <dgm:pt modelId="{BD259EFE-CBE6-415E-9CD1-202A2A2CB4B3}">
      <dgm:prSet phldrT="[文本]"/>
      <dgm:spPr/>
      <dgm:t>
        <a:bodyPr/>
        <a:lstStyle/>
        <a:p>
          <a:r>
            <a:rPr lang="en-US" dirty="0" smtClean="0"/>
            <a:t>Spectrum management and technology application</a:t>
          </a:r>
          <a:endParaRPr lang="zh-CN" altLang="en-US" dirty="0"/>
        </a:p>
      </dgm:t>
    </dgm:pt>
    <dgm:pt modelId="{3A92C9C6-6DFA-4913-AFC8-CD273F16F2B9}" type="parTrans" cxnId="{F2B86528-6AD8-416D-BB6E-82CE1BA5DB4A}">
      <dgm:prSet/>
      <dgm:spPr/>
      <dgm:t>
        <a:bodyPr/>
        <a:lstStyle/>
        <a:p>
          <a:endParaRPr lang="zh-CN" altLang="en-US"/>
        </a:p>
      </dgm:t>
    </dgm:pt>
    <dgm:pt modelId="{86A0F1C9-1DD5-4723-9ED5-500E335A6E38}" type="sibTrans" cxnId="{F2B86528-6AD8-416D-BB6E-82CE1BA5DB4A}">
      <dgm:prSet/>
      <dgm:spPr/>
      <dgm:t>
        <a:bodyPr/>
        <a:lstStyle/>
        <a:p>
          <a:endParaRPr lang="zh-CN" altLang="en-US"/>
        </a:p>
      </dgm:t>
    </dgm:pt>
    <dgm:pt modelId="{6F8F804E-765D-42E4-B602-445DEAC8A1B9}">
      <dgm:prSet phldrT="[文本]"/>
      <dgm:spPr/>
      <dgm:t>
        <a:bodyPr/>
        <a:lstStyle/>
        <a:p>
          <a:r>
            <a:rPr lang="en-US" altLang="zh-CN" dirty="0" smtClean="0"/>
            <a:t>Date</a:t>
          </a:r>
          <a:endParaRPr lang="zh-CN" altLang="en-US" dirty="0"/>
        </a:p>
      </dgm:t>
    </dgm:pt>
    <dgm:pt modelId="{1AE049EB-EF95-4C08-9860-93349666AFBD}" type="parTrans" cxnId="{741FD2F2-644B-4770-A564-11B06F5070B5}">
      <dgm:prSet/>
      <dgm:spPr/>
      <dgm:t>
        <a:bodyPr/>
        <a:lstStyle/>
        <a:p>
          <a:endParaRPr lang="zh-CN" altLang="en-US"/>
        </a:p>
      </dgm:t>
    </dgm:pt>
    <dgm:pt modelId="{DDE6CEE1-7B67-4EFC-A50C-9D944CEE6534}" type="sibTrans" cxnId="{741FD2F2-644B-4770-A564-11B06F5070B5}">
      <dgm:prSet/>
      <dgm:spPr/>
      <dgm:t>
        <a:bodyPr/>
        <a:lstStyle/>
        <a:p>
          <a:endParaRPr lang="zh-CN" altLang="en-US"/>
        </a:p>
      </dgm:t>
    </dgm:pt>
    <dgm:pt modelId="{1F9B33B8-1AD1-45BA-AA87-B440AE670F13}">
      <dgm:prSet phldrT="[文本]"/>
      <dgm:spPr/>
      <dgm:t>
        <a:bodyPr/>
        <a:lstStyle/>
        <a:p>
          <a:r>
            <a:rPr lang="en-US" altLang="zh-CN" dirty="0" smtClean="0"/>
            <a:t>July, 2021</a:t>
          </a:r>
          <a:endParaRPr lang="zh-CN" altLang="en-US" dirty="0"/>
        </a:p>
      </dgm:t>
    </dgm:pt>
    <dgm:pt modelId="{86AA1A3E-42A7-43E0-AB61-58BAF21E74EE}" type="parTrans" cxnId="{EA541FFE-7812-45FC-9C22-B2625FBA0874}">
      <dgm:prSet/>
      <dgm:spPr/>
      <dgm:t>
        <a:bodyPr/>
        <a:lstStyle/>
        <a:p>
          <a:endParaRPr lang="zh-CN" altLang="en-US"/>
        </a:p>
      </dgm:t>
    </dgm:pt>
    <dgm:pt modelId="{92CB547A-CCC9-405D-869B-C0321E9D29A5}" type="sibTrans" cxnId="{EA541FFE-7812-45FC-9C22-B2625FBA0874}">
      <dgm:prSet/>
      <dgm:spPr/>
      <dgm:t>
        <a:bodyPr/>
        <a:lstStyle/>
        <a:p>
          <a:endParaRPr lang="zh-CN" altLang="en-US"/>
        </a:p>
      </dgm:t>
    </dgm:pt>
    <dgm:pt modelId="{C1439555-FD52-4778-B986-5DE7820EC744}">
      <dgm:prSet phldrT="[文本]"/>
      <dgm:spPr/>
      <dgm:t>
        <a:bodyPr/>
        <a:lstStyle/>
        <a:p>
          <a:r>
            <a:rPr lang="en-US" altLang="zh-CN" dirty="0" smtClean="0"/>
            <a:t>Presentations</a:t>
          </a:r>
          <a:endParaRPr lang="zh-CN" altLang="en-US" dirty="0"/>
        </a:p>
      </dgm:t>
    </dgm:pt>
    <dgm:pt modelId="{4E46D1E9-F869-4CEB-95B2-0C7A3D5EDCE9}" type="parTrans" cxnId="{ADF5DA6F-42AD-4063-A352-F1C3C8DC04FE}">
      <dgm:prSet/>
      <dgm:spPr/>
      <dgm:t>
        <a:bodyPr/>
        <a:lstStyle/>
        <a:p>
          <a:endParaRPr lang="zh-CN" altLang="en-US"/>
        </a:p>
      </dgm:t>
    </dgm:pt>
    <dgm:pt modelId="{6E7D004D-5DD3-4C0E-8A48-E5276DCCB5E8}" type="sibTrans" cxnId="{ADF5DA6F-42AD-4063-A352-F1C3C8DC04FE}">
      <dgm:prSet/>
      <dgm:spPr/>
      <dgm:t>
        <a:bodyPr/>
        <a:lstStyle/>
        <a:p>
          <a:endParaRPr lang="zh-CN" altLang="en-US"/>
        </a:p>
      </dgm:t>
    </dgm:pt>
    <dgm:pt modelId="{E403618A-E9D2-4E97-9801-4EE2878D208E}">
      <dgm:prSet phldrT="[文本]"/>
      <dgm:spPr/>
      <dgm:t>
        <a:bodyPr/>
        <a:lstStyle/>
        <a:p>
          <a:r>
            <a:rPr lang="en-US" dirty="0" smtClean="0"/>
            <a:t>The course mainly focus on spectrum management and technology application, such as 5G spectrum management, IOT implementation, Spectrum management for railway </a:t>
          </a:r>
          <a:r>
            <a:rPr lang="en-US" dirty="0" err="1" smtClean="0"/>
            <a:t>radiocommunication</a:t>
          </a:r>
          <a:r>
            <a:rPr lang="en-US" dirty="0" smtClean="0"/>
            <a:t> and so on.</a:t>
          </a:r>
          <a:endParaRPr lang="zh-CN" altLang="en-US" dirty="0"/>
        </a:p>
      </dgm:t>
    </dgm:pt>
    <dgm:pt modelId="{4D903D37-2576-4E1B-AC4E-5D559E58DF43}" type="parTrans" cxnId="{DB5B6105-B5FE-4EA1-B980-85CC8656AAFC}">
      <dgm:prSet/>
      <dgm:spPr/>
      <dgm:t>
        <a:bodyPr/>
        <a:lstStyle/>
        <a:p>
          <a:endParaRPr lang="zh-CN" altLang="en-US"/>
        </a:p>
      </dgm:t>
    </dgm:pt>
    <dgm:pt modelId="{C9307E49-4CCF-4922-A4FC-43F7F6ADD4DB}" type="sibTrans" cxnId="{DB5B6105-B5FE-4EA1-B980-85CC8656AAFC}">
      <dgm:prSet/>
      <dgm:spPr/>
      <dgm:t>
        <a:bodyPr/>
        <a:lstStyle/>
        <a:p>
          <a:endParaRPr lang="zh-CN" altLang="en-US"/>
        </a:p>
      </dgm:t>
    </dgm:pt>
    <dgm:pt modelId="{629B2964-DCD2-4408-8F7D-4B3EDBE34B5B}">
      <dgm:prSet phldrT="[文本]"/>
      <dgm:spPr/>
      <dgm:t>
        <a:bodyPr/>
        <a:lstStyle/>
        <a:p>
          <a:r>
            <a:rPr lang="en-US" altLang="zh-CN" dirty="0" smtClean="0"/>
            <a:t>2 weeks</a:t>
          </a:r>
          <a:endParaRPr lang="zh-CN" altLang="en-US" dirty="0"/>
        </a:p>
      </dgm:t>
    </dgm:pt>
    <dgm:pt modelId="{F58BCD69-FEE2-498A-B03D-E388B5EA0353}" type="parTrans" cxnId="{BD0EAB51-079F-47CE-8F8F-F6BC4C6C58F5}">
      <dgm:prSet/>
      <dgm:spPr/>
      <dgm:t>
        <a:bodyPr/>
        <a:lstStyle/>
        <a:p>
          <a:endParaRPr lang="zh-CN" altLang="en-US"/>
        </a:p>
      </dgm:t>
    </dgm:pt>
    <dgm:pt modelId="{B40376B0-D9BD-46BD-9ACE-DC9F0E28A5CB}" type="sibTrans" cxnId="{BD0EAB51-079F-47CE-8F8F-F6BC4C6C58F5}">
      <dgm:prSet/>
      <dgm:spPr/>
      <dgm:t>
        <a:bodyPr/>
        <a:lstStyle/>
        <a:p>
          <a:endParaRPr lang="zh-CN" altLang="en-US"/>
        </a:p>
      </dgm:t>
    </dgm:pt>
    <dgm:pt modelId="{E7AE6D7A-2F05-4217-8D8E-695694D02903}" type="pres">
      <dgm:prSet presAssocID="{2834C25D-38C7-4F89-89D0-852642411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B5F31C-A32D-4FA6-90A4-54B1EEC55043}" type="pres">
      <dgm:prSet presAssocID="{03922127-BEB0-4967-9EE3-BA9BBCC602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1C671-FDBF-4782-A57E-3C6B5F465688}" type="pres">
      <dgm:prSet presAssocID="{03922127-BEB0-4967-9EE3-BA9BBCC602C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6AA7E-CBA5-42F6-B4A7-6E73A8254614}" type="pres">
      <dgm:prSet presAssocID="{6F8F804E-765D-42E4-B602-445DEAC8A1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522029-B47C-4315-9B66-3266C6E532E9}" type="pres">
      <dgm:prSet presAssocID="{6F8F804E-765D-42E4-B602-445DEAC8A1B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23C1DA-2DBD-48B8-807F-A95D32D058D6}" type="pres">
      <dgm:prSet presAssocID="{C1439555-FD52-4778-B986-5DE7820EC7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D978FB-1758-4B8B-8A9E-2DC137D30C7B}" type="pres">
      <dgm:prSet presAssocID="{C1439555-FD52-4778-B986-5DE7820EC74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B86528-6AD8-416D-BB6E-82CE1BA5DB4A}" srcId="{03922127-BEB0-4967-9EE3-BA9BBCC602C8}" destId="{BD259EFE-CBE6-415E-9CD1-202A2A2CB4B3}" srcOrd="0" destOrd="0" parTransId="{3A92C9C6-6DFA-4913-AFC8-CD273F16F2B9}" sibTransId="{86A0F1C9-1DD5-4723-9ED5-500E335A6E38}"/>
    <dgm:cxn modelId="{64CA40BF-B184-4BF8-B9CF-9005247408D3}" type="presOf" srcId="{6F8F804E-765D-42E4-B602-445DEAC8A1B9}" destId="{8566AA7E-CBA5-42F6-B4A7-6E73A8254614}" srcOrd="0" destOrd="0" presId="urn:microsoft.com/office/officeart/2005/8/layout/vList2"/>
    <dgm:cxn modelId="{6C156CFE-9E40-4051-AAF9-0B8F76C89F7B}" type="presOf" srcId="{629B2964-DCD2-4408-8F7D-4B3EDBE34B5B}" destId="{6E522029-B47C-4315-9B66-3266C6E532E9}" srcOrd="0" destOrd="1" presId="urn:microsoft.com/office/officeart/2005/8/layout/vList2"/>
    <dgm:cxn modelId="{C6792804-70F6-443A-B5C1-F49B69677B1A}" srcId="{2834C25D-38C7-4F89-89D0-852642411A9B}" destId="{03922127-BEB0-4967-9EE3-BA9BBCC602C8}" srcOrd="0" destOrd="0" parTransId="{8D9DACEF-DC38-4415-8DC3-913A5BC21843}" sibTransId="{12BBE51D-60DD-435C-8DBB-D4C89175B0AF}"/>
    <dgm:cxn modelId="{BD0EAB51-079F-47CE-8F8F-F6BC4C6C58F5}" srcId="{6F8F804E-765D-42E4-B602-445DEAC8A1B9}" destId="{629B2964-DCD2-4408-8F7D-4B3EDBE34B5B}" srcOrd="1" destOrd="0" parTransId="{F58BCD69-FEE2-498A-B03D-E388B5EA0353}" sibTransId="{B40376B0-D9BD-46BD-9ACE-DC9F0E28A5CB}"/>
    <dgm:cxn modelId="{ADF5DA6F-42AD-4063-A352-F1C3C8DC04FE}" srcId="{2834C25D-38C7-4F89-89D0-852642411A9B}" destId="{C1439555-FD52-4778-B986-5DE7820EC744}" srcOrd="2" destOrd="0" parTransId="{4E46D1E9-F869-4CEB-95B2-0C7A3D5EDCE9}" sibTransId="{6E7D004D-5DD3-4C0E-8A48-E5276DCCB5E8}"/>
    <dgm:cxn modelId="{741FD2F2-644B-4770-A564-11B06F5070B5}" srcId="{2834C25D-38C7-4F89-89D0-852642411A9B}" destId="{6F8F804E-765D-42E4-B602-445DEAC8A1B9}" srcOrd="1" destOrd="0" parTransId="{1AE049EB-EF95-4C08-9860-93349666AFBD}" sibTransId="{DDE6CEE1-7B67-4EFC-A50C-9D944CEE6534}"/>
    <dgm:cxn modelId="{93B7A5AF-0B23-445F-9E12-CC9D077DA3E3}" type="presOf" srcId="{03922127-BEB0-4967-9EE3-BA9BBCC602C8}" destId="{68B5F31C-A32D-4FA6-90A4-54B1EEC55043}" srcOrd="0" destOrd="0" presId="urn:microsoft.com/office/officeart/2005/8/layout/vList2"/>
    <dgm:cxn modelId="{C1A6C715-FCF0-4C02-9313-F8FE551D2902}" type="presOf" srcId="{1F9B33B8-1AD1-45BA-AA87-B440AE670F13}" destId="{6E522029-B47C-4315-9B66-3266C6E532E9}" srcOrd="0" destOrd="0" presId="urn:microsoft.com/office/officeart/2005/8/layout/vList2"/>
    <dgm:cxn modelId="{DB5B6105-B5FE-4EA1-B980-85CC8656AAFC}" srcId="{C1439555-FD52-4778-B986-5DE7820EC744}" destId="{E403618A-E9D2-4E97-9801-4EE2878D208E}" srcOrd="0" destOrd="0" parTransId="{4D903D37-2576-4E1B-AC4E-5D559E58DF43}" sibTransId="{C9307E49-4CCF-4922-A4FC-43F7F6ADD4DB}"/>
    <dgm:cxn modelId="{A2C2C751-9E45-47CD-9783-52C6C174550B}" type="presOf" srcId="{2834C25D-38C7-4F89-89D0-852642411A9B}" destId="{E7AE6D7A-2F05-4217-8D8E-695694D02903}" srcOrd="0" destOrd="0" presId="urn:microsoft.com/office/officeart/2005/8/layout/vList2"/>
    <dgm:cxn modelId="{331D9D72-4BC2-4865-BFEC-74ED149A331C}" type="presOf" srcId="{E403618A-E9D2-4E97-9801-4EE2878D208E}" destId="{23D978FB-1758-4B8B-8A9E-2DC137D30C7B}" srcOrd="0" destOrd="0" presId="urn:microsoft.com/office/officeart/2005/8/layout/vList2"/>
    <dgm:cxn modelId="{EA541FFE-7812-45FC-9C22-B2625FBA0874}" srcId="{6F8F804E-765D-42E4-B602-445DEAC8A1B9}" destId="{1F9B33B8-1AD1-45BA-AA87-B440AE670F13}" srcOrd="0" destOrd="0" parTransId="{86AA1A3E-42A7-43E0-AB61-58BAF21E74EE}" sibTransId="{92CB547A-CCC9-405D-869B-C0321E9D29A5}"/>
    <dgm:cxn modelId="{68674762-9972-4B9B-8785-A491536DE8E7}" type="presOf" srcId="{BD259EFE-CBE6-415E-9CD1-202A2A2CB4B3}" destId="{6241C671-FDBF-4782-A57E-3C6B5F465688}" srcOrd="0" destOrd="0" presId="urn:microsoft.com/office/officeart/2005/8/layout/vList2"/>
    <dgm:cxn modelId="{886C60F1-4735-4EFA-8409-DC8CF945FF69}" type="presOf" srcId="{C1439555-FD52-4778-B986-5DE7820EC744}" destId="{5A23C1DA-2DBD-48B8-807F-A95D32D058D6}" srcOrd="0" destOrd="0" presId="urn:microsoft.com/office/officeart/2005/8/layout/vList2"/>
    <dgm:cxn modelId="{17A94029-3776-476D-95D5-BB5C9BAB29AE}" type="presParOf" srcId="{E7AE6D7A-2F05-4217-8D8E-695694D02903}" destId="{68B5F31C-A32D-4FA6-90A4-54B1EEC55043}" srcOrd="0" destOrd="0" presId="urn:microsoft.com/office/officeart/2005/8/layout/vList2"/>
    <dgm:cxn modelId="{B6F8B5A4-DF6D-41D8-A133-A9CBDDF3C798}" type="presParOf" srcId="{E7AE6D7A-2F05-4217-8D8E-695694D02903}" destId="{6241C671-FDBF-4782-A57E-3C6B5F465688}" srcOrd="1" destOrd="0" presId="urn:microsoft.com/office/officeart/2005/8/layout/vList2"/>
    <dgm:cxn modelId="{EFBB9A0C-DC39-4613-8767-8B5B06E14D8D}" type="presParOf" srcId="{E7AE6D7A-2F05-4217-8D8E-695694D02903}" destId="{8566AA7E-CBA5-42F6-B4A7-6E73A8254614}" srcOrd="2" destOrd="0" presId="urn:microsoft.com/office/officeart/2005/8/layout/vList2"/>
    <dgm:cxn modelId="{049754E3-1ADB-4E6B-8FBE-6A0CFCC142B0}" type="presParOf" srcId="{E7AE6D7A-2F05-4217-8D8E-695694D02903}" destId="{6E522029-B47C-4315-9B66-3266C6E532E9}" srcOrd="3" destOrd="0" presId="urn:microsoft.com/office/officeart/2005/8/layout/vList2"/>
    <dgm:cxn modelId="{567C335F-F63D-4CCA-92B7-E026FD13B334}" type="presParOf" srcId="{E7AE6D7A-2F05-4217-8D8E-695694D02903}" destId="{5A23C1DA-2DBD-48B8-807F-A95D32D058D6}" srcOrd="4" destOrd="0" presId="urn:microsoft.com/office/officeart/2005/8/layout/vList2"/>
    <dgm:cxn modelId="{86D4C268-6959-4034-8D9E-E77A0C82ACFC}" type="presParOf" srcId="{E7AE6D7A-2F05-4217-8D8E-695694D02903}" destId="{23D978FB-1758-4B8B-8A9E-2DC137D30C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4C25D-38C7-4F89-89D0-852642411A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3922127-BEB0-4967-9EE3-BA9BBCC602C8}">
      <dgm:prSet phldrT="[文本]"/>
      <dgm:spPr/>
      <dgm:t>
        <a:bodyPr/>
        <a:lstStyle/>
        <a:p>
          <a:r>
            <a:rPr lang="en-US" altLang="zh-CN" dirty="0" smtClean="0"/>
            <a:t>Topic</a:t>
          </a:r>
          <a:endParaRPr lang="zh-CN" altLang="en-US" dirty="0"/>
        </a:p>
      </dgm:t>
    </dgm:pt>
    <dgm:pt modelId="{8D9DACEF-DC38-4415-8DC3-913A5BC21843}" type="parTrans" cxnId="{C6792804-70F6-443A-B5C1-F49B69677B1A}">
      <dgm:prSet/>
      <dgm:spPr/>
      <dgm:t>
        <a:bodyPr/>
        <a:lstStyle/>
        <a:p>
          <a:endParaRPr lang="zh-CN" altLang="en-US"/>
        </a:p>
      </dgm:t>
    </dgm:pt>
    <dgm:pt modelId="{12BBE51D-60DD-435C-8DBB-D4C89175B0AF}" type="sibTrans" cxnId="{C6792804-70F6-443A-B5C1-F49B69677B1A}">
      <dgm:prSet/>
      <dgm:spPr/>
      <dgm:t>
        <a:bodyPr/>
        <a:lstStyle/>
        <a:p>
          <a:endParaRPr lang="zh-CN" altLang="en-US"/>
        </a:p>
      </dgm:t>
    </dgm:pt>
    <dgm:pt modelId="{BD259EFE-CBE6-415E-9CD1-202A2A2CB4B3}">
      <dgm:prSet phldrT="[文本]"/>
      <dgm:spPr/>
      <dgm:t>
        <a:bodyPr/>
        <a:lstStyle/>
        <a:p>
          <a:r>
            <a:rPr lang="en-US" dirty="0" smtClean="0"/>
            <a:t>Spectrum Management and Spectrum engineering techniques</a:t>
          </a:r>
          <a:endParaRPr lang="zh-CN" altLang="en-US" dirty="0"/>
        </a:p>
      </dgm:t>
    </dgm:pt>
    <dgm:pt modelId="{3A92C9C6-6DFA-4913-AFC8-CD273F16F2B9}" type="parTrans" cxnId="{F2B86528-6AD8-416D-BB6E-82CE1BA5DB4A}">
      <dgm:prSet/>
      <dgm:spPr/>
      <dgm:t>
        <a:bodyPr/>
        <a:lstStyle/>
        <a:p>
          <a:endParaRPr lang="zh-CN" altLang="en-US"/>
        </a:p>
      </dgm:t>
    </dgm:pt>
    <dgm:pt modelId="{86A0F1C9-1DD5-4723-9ED5-500E335A6E38}" type="sibTrans" cxnId="{F2B86528-6AD8-416D-BB6E-82CE1BA5DB4A}">
      <dgm:prSet/>
      <dgm:spPr/>
      <dgm:t>
        <a:bodyPr/>
        <a:lstStyle/>
        <a:p>
          <a:endParaRPr lang="zh-CN" altLang="en-US"/>
        </a:p>
      </dgm:t>
    </dgm:pt>
    <dgm:pt modelId="{6F8F804E-765D-42E4-B602-445DEAC8A1B9}">
      <dgm:prSet phldrT="[文本]"/>
      <dgm:spPr/>
      <dgm:t>
        <a:bodyPr/>
        <a:lstStyle/>
        <a:p>
          <a:r>
            <a:rPr lang="en-US" altLang="zh-CN" dirty="0" smtClean="0"/>
            <a:t>Date</a:t>
          </a:r>
          <a:endParaRPr lang="zh-CN" altLang="en-US" dirty="0"/>
        </a:p>
      </dgm:t>
    </dgm:pt>
    <dgm:pt modelId="{1AE049EB-EF95-4C08-9860-93349666AFBD}" type="parTrans" cxnId="{741FD2F2-644B-4770-A564-11B06F5070B5}">
      <dgm:prSet/>
      <dgm:spPr/>
      <dgm:t>
        <a:bodyPr/>
        <a:lstStyle/>
        <a:p>
          <a:endParaRPr lang="zh-CN" altLang="en-US"/>
        </a:p>
      </dgm:t>
    </dgm:pt>
    <dgm:pt modelId="{DDE6CEE1-7B67-4EFC-A50C-9D944CEE6534}" type="sibTrans" cxnId="{741FD2F2-644B-4770-A564-11B06F5070B5}">
      <dgm:prSet/>
      <dgm:spPr/>
      <dgm:t>
        <a:bodyPr/>
        <a:lstStyle/>
        <a:p>
          <a:endParaRPr lang="zh-CN" altLang="en-US"/>
        </a:p>
      </dgm:t>
    </dgm:pt>
    <dgm:pt modelId="{1F9B33B8-1AD1-45BA-AA87-B440AE670F13}">
      <dgm:prSet phldrT="[文本]"/>
      <dgm:spPr/>
      <dgm:t>
        <a:bodyPr/>
        <a:lstStyle/>
        <a:p>
          <a:r>
            <a:rPr lang="en-US" altLang="zh-CN" dirty="0" smtClean="0"/>
            <a:t>2-3 weeks</a:t>
          </a:r>
          <a:endParaRPr lang="zh-CN" altLang="en-US" dirty="0"/>
        </a:p>
      </dgm:t>
    </dgm:pt>
    <dgm:pt modelId="{86AA1A3E-42A7-43E0-AB61-58BAF21E74EE}" type="parTrans" cxnId="{EA541FFE-7812-45FC-9C22-B2625FBA0874}">
      <dgm:prSet/>
      <dgm:spPr/>
      <dgm:t>
        <a:bodyPr/>
        <a:lstStyle/>
        <a:p>
          <a:endParaRPr lang="zh-CN" altLang="en-US"/>
        </a:p>
      </dgm:t>
    </dgm:pt>
    <dgm:pt modelId="{92CB547A-CCC9-405D-869B-C0321E9D29A5}" type="sibTrans" cxnId="{EA541FFE-7812-45FC-9C22-B2625FBA0874}">
      <dgm:prSet/>
      <dgm:spPr/>
      <dgm:t>
        <a:bodyPr/>
        <a:lstStyle/>
        <a:p>
          <a:endParaRPr lang="zh-CN" altLang="en-US"/>
        </a:p>
      </dgm:t>
    </dgm:pt>
    <dgm:pt modelId="{C1439555-FD52-4778-B986-5DE7820EC744}">
      <dgm:prSet phldrT="[文本]"/>
      <dgm:spPr/>
      <dgm:t>
        <a:bodyPr/>
        <a:lstStyle/>
        <a:p>
          <a:r>
            <a:rPr lang="en-US" altLang="zh-CN" dirty="0" smtClean="0"/>
            <a:t>Presentations</a:t>
          </a:r>
          <a:endParaRPr lang="zh-CN" altLang="en-US" dirty="0"/>
        </a:p>
      </dgm:t>
    </dgm:pt>
    <dgm:pt modelId="{4E46D1E9-F869-4CEB-95B2-0C7A3D5EDCE9}" type="parTrans" cxnId="{ADF5DA6F-42AD-4063-A352-F1C3C8DC04FE}">
      <dgm:prSet/>
      <dgm:spPr/>
      <dgm:t>
        <a:bodyPr/>
        <a:lstStyle/>
        <a:p>
          <a:endParaRPr lang="zh-CN" altLang="en-US"/>
        </a:p>
      </dgm:t>
    </dgm:pt>
    <dgm:pt modelId="{6E7D004D-5DD3-4C0E-8A48-E5276DCCB5E8}" type="sibTrans" cxnId="{ADF5DA6F-42AD-4063-A352-F1C3C8DC04FE}">
      <dgm:prSet/>
      <dgm:spPr/>
      <dgm:t>
        <a:bodyPr/>
        <a:lstStyle/>
        <a:p>
          <a:endParaRPr lang="zh-CN" altLang="en-US"/>
        </a:p>
      </dgm:t>
    </dgm:pt>
    <dgm:pt modelId="{104D8F78-65B2-4A43-BC49-05312917997E}">
      <dgm:prSet phldrT="[文本]"/>
      <dgm:spPr/>
      <dgm:t>
        <a:bodyPr/>
        <a:lstStyle/>
        <a:p>
          <a:r>
            <a:rPr lang="en-US" dirty="0" smtClean="0"/>
            <a:t>The course mainly focus on Spectrum Management and Spectrum engineering techniques, such as sharing study, technical spectrum efficiency, bilateral coordination, Earth-station coordination areas and so on.</a:t>
          </a:r>
          <a:endParaRPr lang="zh-CN" altLang="en-US" dirty="0"/>
        </a:p>
      </dgm:t>
    </dgm:pt>
    <dgm:pt modelId="{986EEA26-D2A4-494E-91D7-00459491A8C6}" type="parTrans" cxnId="{08C4A7DF-F330-4468-AAB4-1388FD3D6D38}">
      <dgm:prSet/>
      <dgm:spPr/>
      <dgm:t>
        <a:bodyPr/>
        <a:lstStyle/>
        <a:p>
          <a:endParaRPr lang="zh-CN" altLang="en-US"/>
        </a:p>
      </dgm:t>
    </dgm:pt>
    <dgm:pt modelId="{BF6EE4F2-A16A-4E47-B532-93B23264F990}" type="sibTrans" cxnId="{08C4A7DF-F330-4468-AAB4-1388FD3D6D38}">
      <dgm:prSet/>
      <dgm:spPr/>
      <dgm:t>
        <a:bodyPr/>
        <a:lstStyle/>
        <a:p>
          <a:endParaRPr lang="zh-CN" altLang="en-US"/>
        </a:p>
      </dgm:t>
    </dgm:pt>
    <dgm:pt modelId="{5D9E48C9-7DCD-4AFF-8A09-4F9A505D4929}">
      <dgm:prSet phldrT="[文本]"/>
      <dgm:spPr/>
      <dgm:t>
        <a:bodyPr/>
        <a:lstStyle/>
        <a:p>
          <a:r>
            <a:rPr lang="en-US" altLang="zh-CN" dirty="0" smtClean="0"/>
            <a:t>September, 2021</a:t>
          </a:r>
          <a:endParaRPr lang="zh-CN" altLang="en-US" dirty="0"/>
        </a:p>
      </dgm:t>
    </dgm:pt>
    <dgm:pt modelId="{332A6202-2B41-487F-B158-D55B8B54C92A}" type="parTrans" cxnId="{B8189653-B34F-45AD-808C-5102870E524F}">
      <dgm:prSet/>
      <dgm:spPr/>
      <dgm:t>
        <a:bodyPr/>
        <a:lstStyle/>
        <a:p>
          <a:endParaRPr lang="zh-CN" altLang="en-US"/>
        </a:p>
      </dgm:t>
    </dgm:pt>
    <dgm:pt modelId="{7E314453-3BAF-49E3-B163-9F95F90A1D31}" type="sibTrans" cxnId="{B8189653-B34F-45AD-808C-5102870E524F}">
      <dgm:prSet/>
      <dgm:spPr/>
      <dgm:t>
        <a:bodyPr/>
        <a:lstStyle/>
        <a:p>
          <a:endParaRPr lang="zh-CN" altLang="en-US"/>
        </a:p>
      </dgm:t>
    </dgm:pt>
    <dgm:pt modelId="{E7AE6D7A-2F05-4217-8D8E-695694D02903}" type="pres">
      <dgm:prSet presAssocID="{2834C25D-38C7-4F89-89D0-852642411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B5F31C-A32D-4FA6-90A4-54B1EEC55043}" type="pres">
      <dgm:prSet presAssocID="{03922127-BEB0-4967-9EE3-BA9BBCC602C8}" presName="parentText" presStyleLbl="node1" presStyleIdx="0" presStyleCnt="3" custLinFactNeighborY="1180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1C671-FDBF-4782-A57E-3C6B5F465688}" type="pres">
      <dgm:prSet presAssocID="{03922127-BEB0-4967-9EE3-BA9BBCC602C8}" presName="childText" presStyleLbl="revTx" presStyleIdx="0" presStyleCnt="3" custLinFactNeighborY="179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6AA7E-CBA5-42F6-B4A7-6E73A8254614}" type="pres">
      <dgm:prSet presAssocID="{6F8F804E-765D-42E4-B602-445DEAC8A1B9}" presName="parentText" presStyleLbl="node1" presStyleIdx="1" presStyleCnt="3" custLinFactNeighborY="2043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522029-B47C-4315-9B66-3266C6E532E9}" type="pres">
      <dgm:prSet presAssocID="{6F8F804E-765D-42E4-B602-445DEAC8A1B9}" presName="childText" presStyleLbl="revTx" presStyleIdx="1" presStyleCnt="3" custLinFactNeighborY="284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23C1DA-2DBD-48B8-807F-A95D32D058D6}" type="pres">
      <dgm:prSet presAssocID="{C1439555-FD52-4778-B986-5DE7820EC744}" presName="parentText" presStyleLbl="node1" presStyleIdx="2" presStyleCnt="3" custLinFactNeighborY="1771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D978FB-1758-4B8B-8A9E-2DC137D30C7B}" type="pres">
      <dgm:prSet presAssocID="{C1439555-FD52-4778-B986-5DE7820EC744}" presName="childText" presStyleLbl="revTx" presStyleIdx="2" presStyleCnt="3" custLinFactNeighborY="479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2B86528-6AD8-416D-BB6E-82CE1BA5DB4A}" srcId="{03922127-BEB0-4967-9EE3-BA9BBCC602C8}" destId="{BD259EFE-CBE6-415E-9CD1-202A2A2CB4B3}" srcOrd="0" destOrd="0" parTransId="{3A92C9C6-6DFA-4913-AFC8-CD273F16F2B9}" sibTransId="{86A0F1C9-1DD5-4723-9ED5-500E335A6E38}"/>
    <dgm:cxn modelId="{C6792804-70F6-443A-B5C1-F49B69677B1A}" srcId="{2834C25D-38C7-4F89-89D0-852642411A9B}" destId="{03922127-BEB0-4967-9EE3-BA9BBCC602C8}" srcOrd="0" destOrd="0" parTransId="{8D9DACEF-DC38-4415-8DC3-913A5BC21843}" sibTransId="{12BBE51D-60DD-435C-8DBB-D4C89175B0AF}"/>
    <dgm:cxn modelId="{ADF5DA6F-42AD-4063-A352-F1C3C8DC04FE}" srcId="{2834C25D-38C7-4F89-89D0-852642411A9B}" destId="{C1439555-FD52-4778-B986-5DE7820EC744}" srcOrd="2" destOrd="0" parTransId="{4E46D1E9-F869-4CEB-95B2-0C7A3D5EDCE9}" sibTransId="{6E7D004D-5DD3-4C0E-8A48-E5276DCCB5E8}"/>
    <dgm:cxn modelId="{741FD2F2-644B-4770-A564-11B06F5070B5}" srcId="{2834C25D-38C7-4F89-89D0-852642411A9B}" destId="{6F8F804E-765D-42E4-B602-445DEAC8A1B9}" srcOrd="1" destOrd="0" parTransId="{1AE049EB-EF95-4C08-9860-93349666AFBD}" sibTransId="{DDE6CEE1-7B67-4EFC-A50C-9D944CEE6534}"/>
    <dgm:cxn modelId="{6ABE7677-341D-4EF9-9E59-20BD38E278BF}" type="presOf" srcId="{C1439555-FD52-4778-B986-5DE7820EC744}" destId="{5A23C1DA-2DBD-48B8-807F-A95D32D058D6}" srcOrd="0" destOrd="0" presId="urn:microsoft.com/office/officeart/2005/8/layout/vList2"/>
    <dgm:cxn modelId="{C5DDC7C7-6715-43AB-824B-9EAA96658A44}" type="presOf" srcId="{6F8F804E-765D-42E4-B602-445DEAC8A1B9}" destId="{8566AA7E-CBA5-42F6-B4A7-6E73A8254614}" srcOrd="0" destOrd="0" presId="urn:microsoft.com/office/officeart/2005/8/layout/vList2"/>
    <dgm:cxn modelId="{08C4A7DF-F330-4468-AAB4-1388FD3D6D38}" srcId="{C1439555-FD52-4778-B986-5DE7820EC744}" destId="{104D8F78-65B2-4A43-BC49-05312917997E}" srcOrd="0" destOrd="0" parTransId="{986EEA26-D2A4-494E-91D7-00459491A8C6}" sibTransId="{BF6EE4F2-A16A-4E47-B532-93B23264F990}"/>
    <dgm:cxn modelId="{B8189653-B34F-45AD-808C-5102870E524F}" srcId="{6F8F804E-765D-42E4-B602-445DEAC8A1B9}" destId="{5D9E48C9-7DCD-4AFF-8A09-4F9A505D4929}" srcOrd="0" destOrd="0" parTransId="{332A6202-2B41-487F-B158-D55B8B54C92A}" sibTransId="{7E314453-3BAF-49E3-B163-9F95F90A1D31}"/>
    <dgm:cxn modelId="{EA541FFE-7812-45FC-9C22-B2625FBA0874}" srcId="{6F8F804E-765D-42E4-B602-445DEAC8A1B9}" destId="{1F9B33B8-1AD1-45BA-AA87-B440AE670F13}" srcOrd="1" destOrd="0" parTransId="{86AA1A3E-42A7-43E0-AB61-58BAF21E74EE}" sibTransId="{92CB547A-CCC9-405D-869B-C0321E9D29A5}"/>
    <dgm:cxn modelId="{6AE5F3FD-3D34-4739-9BC1-653D6E6A34B8}" type="presOf" srcId="{2834C25D-38C7-4F89-89D0-852642411A9B}" destId="{E7AE6D7A-2F05-4217-8D8E-695694D02903}" srcOrd="0" destOrd="0" presId="urn:microsoft.com/office/officeart/2005/8/layout/vList2"/>
    <dgm:cxn modelId="{99816AFA-22C0-4874-A0E0-EA4AE8453ADC}" type="presOf" srcId="{03922127-BEB0-4967-9EE3-BA9BBCC602C8}" destId="{68B5F31C-A32D-4FA6-90A4-54B1EEC55043}" srcOrd="0" destOrd="0" presId="urn:microsoft.com/office/officeart/2005/8/layout/vList2"/>
    <dgm:cxn modelId="{1F51C5B9-CEFD-4B3C-A0CB-B4C9EBFEDD81}" type="presOf" srcId="{1F9B33B8-1AD1-45BA-AA87-B440AE670F13}" destId="{6E522029-B47C-4315-9B66-3266C6E532E9}" srcOrd="0" destOrd="1" presId="urn:microsoft.com/office/officeart/2005/8/layout/vList2"/>
    <dgm:cxn modelId="{5D83DCB3-662D-4CAF-9397-AA8D360995B4}" type="presOf" srcId="{5D9E48C9-7DCD-4AFF-8A09-4F9A505D4929}" destId="{6E522029-B47C-4315-9B66-3266C6E532E9}" srcOrd="0" destOrd="0" presId="urn:microsoft.com/office/officeart/2005/8/layout/vList2"/>
    <dgm:cxn modelId="{6E0765B5-4F6A-426D-A7B8-A4EB2F71CE79}" type="presOf" srcId="{104D8F78-65B2-4A43-BC49-05312917997E}" destId="{23D978FB-1758-4B8B-8A9E-2DC137D30C7B}" srcOrd="0" destOrd="0" presId="urn:microsoft.com/office/officeart/2005/8/layout/vList2"/>
    <dgm:cxn modelId="{4FAA2936-DD8E-4A1B-8CB3-EA276C232BAE}" type="presOf" srcId="{BD259EFE-CBE6-415E-9CD1-202A2A2CB4B3}" destId="{6241C671-FDBF-4782-A57E-3C6B5F465688}" srcOrd="0" destOrd="0" presId="urn:microsoft.com/office/officeart/2005/8/layout/vList2"/>
    <dgm:cxn modelId="{82AAA914-5FF1-4D55-BA93-C6B7B124A0A9}" type="presParOf" srcId="{E7AE6D7A-2F05-4217-8D8E-695694D02903}" destId="{68B5F31C-A32D-4FA6-90A4-54B1EEC55043}" srcOrd="0" destOrd="0" presId="urn:microsoft.com/office/officeart/2005/8/layout/vList2"/>
    <dgm:cxn modelId="{69E03D2F-43DC-49D7-B63E-5704A1289FFB}" type="presParOf" srcId="{E7AE6D7A-2F05-4217-8D8E-695694D02903}" destId="{6241C671-FDBF-4782-A57E-3C6B5F465688}" srcOrd="1" destOrd="0" presId="urn:microsoft.com/office/officeart/2005/8/layout/vList2"/>
    <dgm:cxn modelId="{9F100F49-C949-4C19-9E57-068CFEC993E0}" type="presParOf" srcId="{E7AE6D7A-2F05-4217-8D8E-695694D02903}" destId="{8566AA7E-CBA5-42F6-B4A7-6E73A8254614}" srcOrd="2" destOrd="0" presId="urn:microsoft.com/office/officeart/2005/8/layout/vList2"/>
    <dgm:cxn modelId="{F71F1AC9-A470-464A-9F8B-6BFF6CDBD3A9}" type="presParOf" srcId="{E7AE6D7A-2F05-4217-8D8E-695694D02903}" destId="{6E522029-B47C-4315-9B66-3266C6E532E9}" srcOrd="3" destOrd="0" presId="urn:microsoft.com/office/officeart/2005/8/layout/vList2"/>
    <dgm:cxn modelId="{4E1122CC-3BAE-4B01-AFE7-8BBF67C0907F}" type="presParOf" srcId="{E7AE6D7A-2F05-4217-8D8E-695694D02903}" destId="{5A23C1DA-2DBD-48B8-807F-A95D32D058D6}" srcOrd="4" destOrd="0" presId="urn:microsoft.com/office/officeart/2005/8/layout/vList2"/>
    <dgm:cxn modelId="{4B466AF5-1065-4270-B802-092052AB5DDD}" type="presParOf" srcId="{E7AE6D7A-2F05-4217-8D8E-695694D02903}" destId="{23D978FB-1758-4B8B-8A9E-2DC137D30C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2D12B-B6F4-4FAF-B162-AA7D5CAA0100}">
      <dsp:nvSpPr>
        <dsp:cNvPr id="0" name=""/>
        <dsp:cNvSpPr/>
      </dsp:nvSpPr>
      <dsp:spPr>
        <a:xfrm>
          <a:off x="0" y="378512"/>
          <a:ext cx="4670620" cy="3683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92" tIns="812292" rIns="36249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Outcomes of World Radio Conference 2019</a:t>
          </a:r>
          <a:endParaRPr lang="zh-CN" altLang="en-US" sz="13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Study activities in ITU-R Working Party 1C </a:t>
          </a:r>
          <a:endParaRPr lang="zh-CN" sz="14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Satellite monitoring and interference geolocation: Development &amp; Challenges </a:t>
          </a:r>
          <a:endParaRPr lang="zh-CN" sz="14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 Techniques Based on Radio Sensors</a:t>
          </a:r>
          <a:endParaRPr lang="zh-CN" sz="14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Civil UAVs monitoring techniques</a:t>
          </a:r>
          <a:endParaRPr lang="zh-CN" sz="14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Data Acquisition and Processing Technology Based on Internet plus Radio Sensor</a:t>
          </a:r>
          <a:endParaRPr lang="zh-CN" sz="14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5G NR Downlink Signal OTA Measurement in the field</a:t>
          </a:r>
          <a:endParaRPr lang="zh-CN" sz="1400" kern="1200" dirty="0"/>
        </a:p>
      </dsp:txBody>
      <dsp:txXfrm>
        <a:off x="0" y="378512"/>
        <a:ext cx="4670620" cy="3683074"/>
      </dsp:txXfrm>
    </dsp:sp>
    <dsp:sp modelId="{943AF46B-5EAA-4F71-BB32-98D662027A3C}">
      <dsp:nvSpPr>
        <dsp:cNvPr id="0" name=""/>
        <dsp:cNvSpPr/>
      </dsp:nvSpPr>
      <dsp:spPr>
        <a:xfrm>
          <a:off x="224864" y="2412"/>
          <a:ext cx="4445127" cy="95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577" tIns="0" rIns="1235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Spectrum Management and Radio Frequency (RF) Monitoring</a:t>
          </a:r>
          <a:endParaRPr lang="zh-CN" altLang="en-US" sz="1600" kern="1200" dirty="0"/>
        </a:p>
      </dsp:txBody>
      <dsp:txXfrm>
        <a:off x="271324" y="48872"/>
        <a:ext cx="4352207" cy="858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F31C-A32D-4FA6-90A4-54B1EEC55043}">
      <dsp:nvSpPr>
        <dsp:cNvPr id="0" name=""/>
        <dsp:cNvSpPr/>
      </dsp:nvSpPr>
      <dsp:spPr>
        <a:xfrm>
          <a:off x="0" y="215191"/>
          <a:ext cx="3580702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Topic</a:t>
          </a:r>
          <a:endParaRPr lang="zh-CN" altLang="en-US" sz="1800" kern="1200" dirty="0"/>
        </a:p>
      </dsp:txBody>
      <dsp:txXfrm>
        <a:off x="21075" y="236266"/>
        <a:ext cx="3538552" cy="389579"/>
      </dsp:txXfrm>
    </dsp:sp>
    <dsp:sp modelId="{6241C671-FDBF-4782-A57E-3C6B5F465688}">
      <dsp:nvSpPr>
        <dsp:cNvPr id="0" name=""/>
        <dsp:cNvSpPr/>
      </dsp:nvSpPr>
      <dsp:spPr>
        <a:xfrm>
          <a:off x="0" y="646921"/>
          <a:ext cx="3580702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Spectrum management and technology application</a:t>
          </a:r>
          <a:endParaRPr lang="zh-CN" altLang="en-US" sz="1400" kern="1200" dirty="0"/>
        </a:p>
      </dsp:txBody>
      <dsp:txXfrm>
        <a:off x="0" y="646921"/>
        <a:ext cx="3580702" cy="437805"/>
      </dsp:txXfrm>
    </dsp:sp>
    <dsp:sp modelId="{8566AA7E-CBA5-42F6-B4A7-6E73A8254614}">
      <dsp:nvSpPr>
        <dsp:cNvPr id="0" name=""/>
        <dsp:cNvSpPr/>
      </dsp:nvSpPr>
      <dsp:spPr>
        <a:xfrm>
          <a:off x="0" y="1084726"/>
          <a:ext cx="3580702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Date</a:t>
          </a:r>
          <a:endParaRPr lang="zh-CN" altLang="en-US" sz="1800" kern="1200" dirty="0"/>
        </a:p>
      </dsp:txBody>
      <dsp:txXfrm>
        <a:off x="21075" y="1105801"/>
        <a:ext cx="3538552" cy="389579"/>
      </dsp:txXfrm>
    </dsp:sp>
    <dsp:sp modelId="{6E522029-B47C-4315-9B66-3266C6E532E9}">
      <dsp:nvSpPr>
        <dsp:cNvPr id="0" name=""/>
        <dsp:cNvSpPr/>
      </dsp:nvSpPr>
      <dsp:spPr>
        <a:xfrm>
          <a:off x="0" y="1516456"/>
          <a:ext cx="3580702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kern="1200" dirty="0" smtClean="0"/>
            <a:t>July, 2021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400" kern="1200" dirty="0" smtClean="0"/>
            <a:t>2 weeks</a:t>
          </a:r>
          <a:endParaRPr lang="zh-CN" altLang="en-US" sz="1400" kern="1200" dirty="0"/>
        </a:p>
      </dsp:txBody>
      <dsp:txXfrm>
        <a:off x="0" y="1516456"/>
        <a:ext cx="3580702" cy="484380"/>
      </dsp:txXfrm>
    </dsp:sp>
    <dsp:sp modelId="{5A23C1DA-2DBD-48B8-807F-A95D32D058D6}">
      <dsp:nvSpPr>
        <dsp:cNvPr id="0" name=""/>
        <dsp:cNvSpPr/>
      </dsp:nvSpPr>
      <dsp:spPr>
        <a:xfrm>
          <a:off x="0" y="2000836"/>
          <a:ext cx="3580702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Presentations</a:t>
          </a:r>
          <a:endParaRPr lang="zh-CN" altLang="en-US" sz="1800" kern="1200" dirty="0"/>
        </a:p>
      </dsp:txBody>
      <dsp:txXfrm>
        <a:off x="21075" y="2021911"/>
        <a:ext cx="3538552" cy="389579"/>
      </dsp:txXfrm>
    </dsp:sp>
    <dsp:sp modelId="{23D978FB-1758-4B8B-8A9E-2DC137D30C7B}">
      <dsp:nvSpPr>
        <dsp:cNvPr id="0" name=""/>
        <dsp:cNvSpPr/>
      </dsp:nvSpPr>
      <dsp:spPr>
        <a:xfrm>
          <a:off x="0" y="2432566"/>
          <a:ext cx="3580702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The course mainly focus on spectrum management and technology application, such as 5G spectrum management, IOT implementation, Spectrum management for railway </a:t>
          </a:r>
          <a:r>
            <a:rPr lang="en-US" sz="1400" kern="1200" dirty="0" err="1" smtClean="0"/>
            <a:t>radiocommunication</a:t>
          </a:r>
          <a:r>
            <a:rPr lang="en-US" sz="1400" kern="1200" dirty="0" smtClean="0"/>
            <a:t> and so on.</a:t>
          </a:r>
          <a:endParaRPr lang="zh-CN" altLang="en-US" sz="1400" kern="1200" dirty="0"/>
        </a:p>
      </dsp:txBody>
      <dsp:txXfrm>
        <a:off x="0" y="2432566"/>
        <a:ext cx="3580702" cy="1024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F31C-A32D-4FA6-90A4-54B1EEC55043}">
      <dsp:nvSpPr>
        <dsp:cNvPr id="0" name=""/>
        <dsp:cNvSpPr/>
      </dsp:nvSpPr>
      <dsp:spPr>
        <a:xfrm>
          <a:off x="0" y="212893"/>
          <a:ext cx="3446483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Topic</a:t>
          </a:r>
          <a:endParaRPr lang="zh-CN" altLang="en-US" sz="1700" kern="1200" dirty="0"/>
        </a:p>
      </dsp:txBody>
      <dsp:txXfrm>
        <a:off x="19904" y="232797"/>
        <a:ext cx="3406675" cy="367937"/>
      </dsp:txXfrm>
    </dsp:sp>
    <dsp:sp modelId="{6241C671-FDBF-4782-A57E-3C6B5F465688}">
      <dsp:nvSpPr>
        <dsp:cNvPr id="0" name=""/>
        <dsp:cNvSpPr/>
      </dsp:nvSpPr>
      <dsp:spPr>
        <a:xfrm>
          <a:off x="0" y="644943"/>
          <a:ext cx="3446483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2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Spectrum Management and Spectrum engineering techniques</a:t>
          </a:r>
          <a:endParaRPr lang="zh-CN" altLang="en-US" sz="1300" kern="1200" dirty="0"/>
        </a:p>
      </dsp:txBody>
      <dsp:txXfrm>
        <a:off x="0" y="644943"/>
        <a:ext cx="3446483" cy="413482"/>
      </dsp:txXfrm>
    </dsp:sp>
    <dsp:sp modelId="{8566AA7E-CBA5-42F6-B4A7-6E73A8254614}">
      <dsp:nvSpPr>
        <dsp:cNvPr id="0" name=""/>
        <dsp:cNvSpPr/>
      </dsp:nvSpPr>
      <dsp:spPr>
        <a:xfrm>
          <a:off x="0" y="1076988"/>
          <a:ext cx="3446483" cy="407745"/>
        </a:xfrm>
        <a:prstGeom prst="roundRect">
          <a:avLst/>
        </a:prstGeom>
        <a:solidFill>
          <a:schemeClr val="accent3">
            <a:hueOff val="5190"/>
            <a:satOff val="106"/>
            <a:lumOff val="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Date</a:t>
          </a:r>
          <a:endParaRPr lang="zh-CN" altLang="en-US" sz="1700" kern="1200" dirty="0"/>
        </a:p>
      </dsp:txBody>
      <dsp:txXfrm>
        <a:off x="19904" y="1096892"/>
        <a:ext cx="3406675" cy="367937"/>
      </dsp:txXfrm>
    </dsp:sp>
    <dsp:sp modelId="{6E522029-B47C-4315-9B66-3266C6E532E9}">
      <dsp:nvSpPr>
        <dsp:cNvPr id="0" name=""/>
        <dsp:cNvSpPr/>
      </dsp:nvSpPr>
      <dsp:spPr>
        <a:xfrm>
          <a:off x="0" y="1509037"/>
          <a:ext cx="3446483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2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300" kern="1200" dirty="0" smtClean="0"/>
            <a:t>September, 2021</a:t>
          </a:r>
          <a:endParaRPr lang="zh-CN" alt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300" kern="1200" dirty="0" smtClean="0"/>
            <a:t>2-3 weeks</a:t>
          </a:r>
          <a:endParaRPr lang="zh-CN" altLang="en-US" sz="1300" kern="1200" dirty="0"/>
        </a:p>
      </dsp:txBody>
      <dsp:txXfrm>
        <a:off x="0" y="1509037"/>
        <a:ext cx="3446483" cy="448672"/>
      </dsp:txXfrm>
    </dsp:sp>
    <dsp:sp modelId="{5A23C1DA-2DBD-48B8-807F-A95D32D058D6}">
      <dsp:nvSpPr>
        <dsp:cNvPr id="0" name=""/>
        <dsp:cNvSpPr/>
      </dsp:nvSpPr>
      <dsp:spPr>
        <a:xfrm>
          <a:off x="0" y="2013094"/>
          <a:ext cx="3446483" cy="407745"/>
        </a:xfrm>
        <a:prstGeom prst="roundRect">
          <a:avLst/>
        </a:prstGeom>
        <a:solidFill>
          <a:schemeClr val="accent3">
            <a:hueOff val="10380"/>
            <a:satOff val="213"/>
            <a:lumOff val="1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Presentations</a:t>
          </a:r>
          <a:endParaRPr lang="zh-CN" altLang="en-US" sz="1700" kern="1200" dirty="0"/>
        </a:p>
      </dsp:txBody>
      <dsp:txXfrm>
        <a:off x="19904" y="2032998"/>
        <a:ext cx="3406675" cy="367937"/>
      </dsp:txXfrm>
    </dsp:sp>
    <dsp:sp modelId="{23D978FB-1758-4B8B-8A9E-2DC137D30C7B}">
      <dsp:nvSpPr>
        <dsp:cNvPr id="0" name=""/>
        <dsp:cNvSpPr/>
      </dsp:nvSpPr>
      <dsp:spPr>
        <a:xfrm>
          <a:off x="0" y="2413521"/>
          <a:ext cx="3446483" cy="96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2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The course mainly focus on Spectrum Management and Spectrum engineering techniques, such as sharing study, technical spectrum efficiency, bilateral coordination, Earth-station coordination areas and so on.</a:t>
          </a:r>
          <a:endParaRPr lang="zh-CN" altLang="en-US" sz="1300" kern="1200" dirty="0"/>
        </a:p>
      </dsp:txBody>
      <dsp:txXfrm>
        <a:off x="0" y="2413521"/>
        <a:ext cx="3446483" cy="96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FE7A-E46C-481B-A474-94F0023DF0EB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6A01-66A6-41DB-92CC-920FC3B03F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576" r="3609" b="9990"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组合 108"/>
          <p:cNvGrpSpPr/>
          <p:nvPr userDrawn="1"/>
        </p:nvGrpSpPr>
        <p:grpSpPr>
          <a:xfrm>
            <a:off x="8320663" y="1"/>
            <a:ext cx="427552" cy="538163"/>
            <a:chOff x="11096625" y="0"/>
            <a:chExt cx="457200" cy="538163"/>
          </a:xfrm>
          <a:solidFill>
            <a:srgbClr val="007CD0"/>
          </a:solidFill>
        </p:grpSpPr>
        <p:sp>
          <p:nvSpPr>
            <p:cNvPr id="110" name="Freeform 5"/>
            <p:cNvSpPr>
              <a:spLocks/>
            </p:cNvSpPr>
            <p:nvPr userDrawn="1"/>
          </p:nvSpPr>
          <p:spPr bwMode="auto">
            <a:xfrm>
              <a:off x="11109325" y="0"/>
              <a:ext cx="444500" cy="538163"/>
            </a:xfrm>
            <a:custGeom>
              <a:avLst/>
              <a:gdLst>
                <a:gd name="T0" fmla="*/ 564 w 564"/>
                <a:gd name="T1" fmla="*/ 674 h 674"/>
                <a:gd name="T2" fmla="*/ 262 w 564"/>
                <a:gd name="T3" fmla="*/ 540 h 674"/>
                <a:gd name="T4" fmla="*/ 0 w 564"/>
                <a:gd name="T5" fmla="*/ 658 h 674"/>
                <a:gd name="T6" fmla="*/ 0 w 564"/>
                <a:gd name="T7" fmla="*/ 0 h 674"/>
                <a:gd name="T8" fmla="*/ 564 w 564"/>
                <a:gd name="T9" fmla="*/ 0 h 674"/>
                <a:gd name="T10" fmla="*/ 564 w 564"/>
                <a:gd name="T11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74">
                  <a:moveTo>
                    <a:pt x="564" y="674"/>
                  </a:moveTo>
                  <a:lnTo>
                    <a:pt x="262" y="540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"/>
            <p:cNvSpPr>
              <a:spLocks/>
            </p:cNvSpPr>
            <p:nvPr userDrawn="1"/>
          </p:nvSpPr>
          <p:spPr bwMode="auto">
            <a:xfrm>
              <a:off x="11096625" y="0"/>
              <a:ext cx="442913" cy="514350"/>
            </a:xfrm>
            <a:custGeom>
              <a:avLst/>
              <a:gdLst>
                <a:gd name="T0" fmla="*/ 564 w 564"/>
                <a:gd name="T1" fmla="*/ 644 h 644"/>
                <a:gd name="T2" fmla="*/ 279 w 564"/>
                <a:gd name="T3" fmla="*/ 522 h 644"/>
                <a:gd name="T4" fmla="*/ 0 w 564"/>
                <a:gd name="T5" fmla="*/ 644 h 644"/>
                <a:gd name="T6" fmla="*/ 0 w 564"/>
                <a:gd name="T7" fmla="*/ 0 h 644"/>
                <a:gd name="T8" fmla="*/ 564 w 564"/>
                <a:gd name="T9" fmla="*/ 0 h 644"/>
                <a:gd name="T10" fmla="*/ 564 w 564"/>
                <a:gd name="T11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44">
                  <a:moveTo>
                    <a:pt x="564" y="644"/>
                  </a:moveTo>
                  <a:lnTo>
                    <a:pt x="279" y="522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TextBox 111"/>
          <p:cNvSpPr txBox="1"/>
          <p:nvPr userDrawn="1"/>
        </p:nvSpPr>
        <p:spPr>
          <a:xfrm>
            <a:off x="8287393" y="87898"/>
            <a:ext cx="48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600" smtClean="0">
                <a:solidFill>
                  <a:srgbClr val="F8F8F8"/>
                </a:solidFill>
                <a:latin typeface="微软雅黑"/>
                <a:ea typeface="微软雅黑"/>
              </a:rPr>
              <a:pPr algn="ctr"/>
              <a:t>‹#›</a:t>
            </a:fld>
            <a:endParaRPr lang="zh-CN" altLang="en-US" sz="1600" dirty="0">
              <a:solidFill>
                <a:srgbClr val="F8F8F8"/>
              </a:solidFill>
              <a:latin typeface="微软雅黑"/>
              <a:ea typeface="微软雅黑"/>
            </a:endParaRPr>
          </a:p>
        </p:txBody>
      </p:sp>
      <p:sp>
        <p:nvSpPr>
          <p:cNvPr id="113" name="Rectangle 9"/>
          <p:cNvSpPr>
            <a:spLocks noChangeArrowheads="1"/>
          </p:cNvSpPr>
          <p:nvPr userDrawn="1"/>
        </p:nvSpPr>
        <p:spPr bwMode="auto">
          <a:xfrm>
            <a:off x="0" y="5019088"/>
            <a:ext cx="9145616" cy="126000"/>
          </a:xfrm>
          <a:prstGeom prst="rect">
            <a:avLst/>
          </a:prstGeom>
          <a:solidFill>
            <a:srgbClr val="007C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7866084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8452374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8071374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576" r="3609" b="9990"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jpeg"/><Relationship Id="rId10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K:\【办公室(2010-  )】\！2018年工作\6、【中心情况介绍PPT2018版】\IMG_3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02" y="0"/>
            <a:ext cx="3528825" cy="52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组合 57"/>
          <p:cNvGrpSpPr/>
          <p:nvPr/>
        </p:nvGrpSpPr>
        <p:grpSpPr>
          <a:xfrm rot="16200000">
            <a:off x="1804250" y="1482871"/>
            <a:ext cx="9145588" cy="6048241"/>
            <a:chOff x="0" y="3362172"/>
            <a:chExt cx="9145588" cy="1782916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59" name="矩形 58"/>
            <p:cNvSpPr/>
            <p:nvPr/>
          </p:nvSpPr>
          <p:spPr>
            <a:xfrm>
              <a:off x="0" y="3397902"/>
              <a:ext cx="9145588" cy="1747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0" y="3362172"/>
              <a:ext cx="9145588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87732" y="1863355"/>
            <a:ext cx="5651685" cy="8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Report on </a:t>
            </a:r>
            <a:r>
              <a:rPr lang="en-US" altLang="zh-CN" sz="2400" b="1" dirty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24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ITU </a:t>
            </a:r>
            <a:r>
              <a:rPr lang="en-US" altLang="zh-CN" sz="2400" b="1" dirty="0" err="1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CoE</a:t>
            </a:r>
            <a:r>
              <a:rPr lang="en-US" altLang="zh-CN" sz="24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work</a:t>
            </a:r>
            <a:endParaRPr lang="en-US" altLang="zh-CN" sz="2400" b="1" dirty="0" smtClean="0">
              <a:solidFill>
                <a:srgbClr val="00558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on Spectrum Management </a:t>
            </a:r>
            <a:endParaRPr lang="zh-CN" altLang="en-US" sz="2400" b="0" dirty="0">
              <a:solidFill>
                <a:srgbClr val="00558E"/>
              </a:solidFill>
              <a:latin typeface="方正兰亭大黑_GBK" pitchFamily="2" charset="-122"/>
              <a:ea typeface="方正兰亭大黑_GBK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7904" y="3939902"/>
            <a:ext cx="5651685" cy="5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72585" tIns="36293" rIns="72585" bIns="362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State Radio Monitoring Center</a:t>
            </a:r>
          </a:p>
          <a:p>
            <a:pPr eaLnBrk="1" hangingPunct="1"/>
            <a:r>
              <a:rPr lang="en-US" altLang="zh-CN" sz="1600" b="1" dirty="0" smtClean="0">
                <a:solidFill>
                  <a:srgbClr val="00558E"/>
                </a:solidFill>
                <a:latin typeface="微软雅黑" pitchFamily="34" charset="-122"/>
                <a:ea typeface="微软雅黑" pitchFamily="34" charset="-122"/>
              </a:rPr>
              <a:t>Ministry of Industry and Information Technology</a:t>
            </a:r>
            <a:endParaRPr lang="zh-CN" altLang="en-US" sz="1600" b="0" dirty="0">
              <a:solidFill>
                <a:srgbClr val="00558E"/>
              </a:solidFill>
              <a:latin typeface="方正兰亭大黑_GBK" pitchFamily="2" charset="-122"/>
              <a:ea typeface="方正兰亭大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8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2020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(Online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)</a:t>
            </a:r>
            <a:endParaRPr lang="zh-CN" altLang="en-US" sz="2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>
          <a:xfrm>
            <a:off x="718427" y="938346"/>
            <a:ext cx="2961729" cy="0"/>
          </a:xfrm>
          <a:prstGeom prst="line">
            <a:avLst/>
          </a:prstGeom>
          <a:ln w="0">
            <a:solidFill>
              <a:schemeClr val="bg1">
                <a:alpha val="4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7912" y="906877"/>
            <a:ext cx="35040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/>
              <a:t>Online Training Course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zh-CN" sz="1400" dirty="0"/>
              <a:t>Topic: Spectrum Management and Radio Frequency (RF) Monitoring</a:t>
            </a:r>
            <a:endParaRPr lang="en-US" altLang="zh-CN" sz="14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zh-CN" sz="1400" dirty="0"/>
              <a:t>Date: 2 weeks, 17-28 August 2020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zh-CN" sz="1400" dirty="0"/>
              <a:t>No. of participants: 359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400" dirty="0"/>
              <a:t>No of international participants: </a:t>
            </a:r>
            <a:r>
              <a:rPr lang="en-US" altLang="zh-CN" sz="1400" b="1" dirty="0"/>
              <a:t>270 </a:t>
            </a:r>
            <a:r>
              <a:rPr lang="en-US" altLang="zh-CN" sz="1400" dirty="0"/>
              <a:t>(from 61 countries)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400" dirty="0"/>
              <a:t>No of national participants: </a:t>
            </a:r>
            <a:r>
              <a:rPr lang="en-US" altLang="zh-CN" sz="1400" b="1" dirty="0"/>
              <a:t>89</a:t>
            </a:r>
            <a:r>
              <a:rPr lang="en-US" altLang="zh-CN" sz="1400" dirty="0"/>
              <a:t> (including China and Hong-Kong)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400" dirty="0"/>
              <a:t>60 mins with 15 mins for summary of relevant content and 45 mins for Q&amp;A</a:t>
            </a:r>
            <a:endParaRPr lang="zh-CN" altLang="en-US" sz="1400" dirty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600" dirty="0"/>
          </a:p>
        </p:txBody>
      </p:sp>
      <p:pic>
        <p:nvPicPr>
          <p:cNvPr id="10" name="Picture 2" descr="http://www.srrc.org.cn/kindeditor/attached/image/20200907/20200907115118_7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6877"/>
            <a:ext cx="4202733" cy="29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2020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(Online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)</a:t>
            </a:r>
            <a:endParaRPr lang="zh-CN" altLang="en-US" sz="2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>
          <a:xfrm>
            <a:off x="718427" y="938346"/>
            <a:ext cx="2961729" cy="0"/>
          </a:xfrm>
          <a:prstGeom prst="line">
            <a:avLst/>
          </a:prstGeom>
          <a:ln w="0">
            <a:solidFill>
              <a:schemeClr val="bg1">
                <a:alpha val="4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3" y="1909556"/>
            <a:ext cx="1076325" cy="15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G_5905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9542"/>
            <a:ext cx="872359" cy="117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F:\证件照片\护照\护照-蓝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9542"/>
            <a:ext cx="872359" cy="117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IMG_8059副本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16127" b="24474"/>
          <a:stretch>
            <a:fillRect/>
          </a:stretch>
        </p:blipFill>
        <p:spPr bwMode="auto">
          <a:xfrm>
            <a:off x="1619672" y="2071148"/>
            <a:ext cx="872359" cy="118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Description: C:\Documents and Settings\Administrator\桌面\20110406牛刚照片WP1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100898"/>
            <a:ext cx="872359" cy="117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29" y="3539061"/>
            <a:ext cx="855444" cy="117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3532921"/>
            <a:ext cx="872359" cy="11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图示 21"/>
          <p:cNvGraphicFramePr/>
          <p:nvPr>
            <p:extLst>
              <p:ext uri="{D42A27DB-BD31-4B8C-83A1-F6EECF244321}">
                <p14:modId xmlns:p14="http://schemas.microsoft.com/office/powerpoint/2010/main" val="3397318906"/>
              </p:ext>
            </p:extLst>
          </p:nvPr>
        </p:nvGraphicFramePr>
        <p:xfrm>
          <a:off x="3923928" y="735161"/>
          <a:ext cx="46706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696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2020 (online)</a:t>
            </a:r>
            <a:endParaRPr lang="zh-CN" altLang="en-US" sz="2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>
          <a:xfrm>
            <a:off x="718427" y="938346"/>
            <a:ext cx="2961729" cy="0"/>
          </a:xfrm>
          <a:prstGeom prst="line">
            <a:avLst/>
          </a:prstGeom>
          <a:ln w="0">
            <a:solidFill>
              <a:schemeClr val="bg1">
                <a:alpha val="4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7912" y="906877"/>
            <a:ext cx="3504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altLang="zh-CN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/>
              <a:t>The overall assessment is made up of four </a:t>
            </a:r>
            <a:r>
              <a:rPr lang="en-US" altLang="zh-CN" sz="1600" dirty="0" smtClean="0"/>
              <a:t>components</a:t>
            </a:r>
            <a:endParaRPr lang="en-US" altLang="zh-CN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/>
              <a:t>170 participants qualified for the issuance of </a:t>
            </a:r>
            <a:r>
              <a:rPr lang="en-US" altLang="zh-CN" sz="1600" dirty="0" smtClean="0"/>
              <a:t>certificate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1600" dirty="0"/>
              <a:t>E</a:t>
            </a:r>
            <a:r>
              <a:rPr lang="en-GB" altLang="zh-CN" sz="1600" dirty="0" smtClean="0"/>
              <a:t>quates </a:t>
            </a:r>
            <a:r>
              <a:rPr lang="en-GB" altLang="zh-CN" sz="1600" dirty="0"/>
              <a:t>to passing </a:t>
            </a:r>
            <a:r>
              <a:rPr lang="en-GB" altLang="zh-CN" sz="1600" dirty="0" smtClean="0"/>
              <a:t>percentage: </a:t>
            </a:r>
            <a:r>
              <a:rPr lang="en-GB" altLang="zh-CN" sz="1600" dirty="0" smtClean="0"/>
              <a:t>47.4</a:t>
            </a:r>
            <a:r>
              <a:rPr lang="en-GB" altLang="zh-CN" sz="1600" dirty="0"/>
              <a:t>%</a:t>
            </a:r>
            <a:endParaRPr lang="en-GB" altLang="zh-CN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613864" y="3939902"/>
            <a:ext cx="3343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zh-CN" sz="1200" i="1" dirty="0"/>
              <a:t>The workshop received excellent feedback from all </a:t>
            </a:r>
            <a:r>
              <a:rPr lang="fr-FR" altLang="zh-CN" sz="1200" i="1" dirty="0" smtClean="0"/>
              <a:t>participants.  </a:t>
            </a:r>
            <a:r>
              <a:rPr lang="fr-FR" altLang="zh-CN" sz="1200" i="1" dirty="0"/>
              <a:t>In summary, the topic and program were considered to be highly relevant and delivered by very knowledgeable expertsin a way that aided participation and learning. </a:t>
            </a:r>
            <a:endParaRPr lang="zh-CN" altLang="en-US" sz="1200" i="1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24F19116-20B0-4BCF-AEB0-7E46C4A2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83318"/>
              </p:ext>
            </p:extLst>
          </p:nvPr>
        </p:nvGraphicFramePr>
        <p:xfrm>
          <a:off x="4006804" y="823788"/>
          <a:ext cx="4682653" cy="36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1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2021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/>
                <a:ea typeface="微软雅黑"/>
              </a:rPr>
              <a:t>(Planned)</a:t>
            </a:r>
            <a:endParaRPr lang="zh-CN" altLang="en-US" sz="2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>
          <a:xfrm>
            <a:off x="718427" y="938346"/>
            <a:ext cx="2961729" cy="0"/>
          </a:xfrm>
          <a:prstGeom prst="line">
            <a:avLst/>
          </a:prstGeom>
          <a:ln w="0">
            <a:solidFill>
              <a:schemeClr val="bg1">
                <a:alpha val="46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677427723"/>
              </p:ext>
            </p:extLst>
          </p:nvPr>
        </p:nvGraphicFramePr>
        <p:xfrm>
          <a:off x="415234" y="1131590"/>
          <a:ext cx="358070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5234" y="753680"/>
            <a:ext cx="24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online </a:t>
            </a:r>
            <a:r>
              <a:rPr lang="en-US" altLang="zh-CN" dirty="0" smtClean="0"/>
              <a:t>training course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2758" y="765388"/>
            <a:ext cx="25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online </a:t>
            </a:r>
            <a:r>
              <a:rPr lang="en-US" altLang="zh-CN" dirty="0" smtClean="0"/>
              <a:t>training course</a:t>
            </a:r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960474112"/>
              </p:ext>
            </p:extLst>
          </p:nvPr>
        </p:nvGraphicFramePr>
        <p:xfrm>
          <a:off x="5004048" y="1134720"/>
          <a:ext cx="3446484" cy="338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5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94672" y="2211710"/>
            <a:ext cx="2954655" cy="7920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altLang="zh-CN" sz="5400" dirty="0" smtClean="0">
                <a:ln w="0"/>
                <a:solidFill>
                  <a:srgbClr val="0077C8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5400" dirty="0">
              <a:ln w="0"/>
              <a:solidFill>
                <a:srgbClr val="0077C8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51605" y="4515966"/>
            <a:ext cx="26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http://www.srrc.org.cn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32262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微立体年终工作总结汇报计划PPT"/>
</p:tagLst>
</file>

<file path=ppt/theme/theme1.xml><?xml version="1.0" encoding="utf-8"?>
<a:theme xmlns:a="http://schemas.openxmlformats.org/drawingml/2006/main" name="Office 主题">
  <a:themeElements>
    <a:clrScheme name="配色三">
      <a:dk1>
        <a:sysClr val="windowText" lastClr="000000"/>
      </a:dk1>
      <a:lt1>
        <a:sysClr val="window" lastClr="C8ECC8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配色三">
      <a:dk1>
        <a:sysClr val="windowText" lastClr="000000"/>
      </a:dk1>
      <a:lt1>
        <a:sysClr val="window" lastClr="C8ECC8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8EC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344</Words>
  <Application>Microsoft Office PowerPoint</Application>
  <PresentationFormat>全屏显示(16:9)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微软雅黑</vt:lpstr>
      <vt:lpstr>Calibri</vt:lpstr>
      <vt:lpstr>方正兰亭大黑_GBK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微立体年终工作总结汇报计划PPT</dc:title>
  <dc:creator>Circle001 QQ：1360741672</dc:creator>
  <cp:lastModifiedBy>lijianx</cp:lastModifiedBy>
  <cp:revision>775</cp:revision>
  <dcterms:created xsi:type="dcterms:W3CDTF">2013-10-25T23:15:15Z</dcterms:created>
  <dcterms:modified xsi:type="dcterms:W3CDTF">2020-12-10T01:49:30Z</dcterms:modified>
</cp:coreProperties>
</file>